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04" autoAdjust="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0DB9A2-F594-0342-4599-BE46C87A7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FE50EF0-12BA-FD12-3D88-0828B3C6D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5E4F7C-79FC-432B-B2F8-136763BC9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966F-89D7-43DE-8994-0EE7C789A410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951A38-5FD3-1014-0681-8BD8C571F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443A26-11CD-C471-A766-761E6987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EE14-27FA-492F-BB1B-A51CF04360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873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ED228D-9B94-30CB-1486-95FA5ADF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5B3E7E1-12E5-F864-0706-FE3CE4065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711829-5A4B-EDA4-74EF-7A4F588B0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966F-89D7-43DE-8994-0EE7C789A410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F73A328-CC76-F677-740A-AA8782AAB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2EDF17-49D1-85D2-B3A5-D591F74F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EE14-27FA-492F-BB1B-A51CF04360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560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7E7271C-E610-9822-0D06-F17AB8A09E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848140E-55D3-DACB-A404-82E15F42E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914482-4491-6C87-2B60-4CD6F09C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966F-89D7-43DE-8994-0EE7C789A410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A0A69B-C563-7789-4052-564E9748D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4156B13-52E7-C230-2BFB-6666C097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EE14-27FA-492F-BB1B-A51CF04360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8837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22BF8C-A9FF-DB2D-6C2D-44B8C19E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C358C0-09A5-F78A-E604-B4CA66B82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4FA67C-D77E-F4B0-9741-6165FCD38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966F-89D7-43DE-8994-0EE7C789A410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3DE1B4-FF74-1908-ECDD-6AC41BE97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62B999-FB33-B1E8-747C-2BCBDBD7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EE14-27FA-492F-BB1B-A51CF04360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845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59B45D-18D9-BAFD-430F-687D7A571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9E7A04-1645-ACD5-00D2-69309A3F5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06CA3E-28BC-AC65-94B8-9D07CF765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966F-89D7-43DE-8994-0EE7C789A410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948E83-B888-DAAC-B381-192BFE73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7F8C62-4F4D-F565-4CF4-7A9C41DB2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EE14-27FA-492F-BB1B-A51CF04360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1598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5A87C3-566F-CEFC-34ED-A87A9D0C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C012B3-7502-AADE-DF40-7F25061902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A0846B4-7A8B-5784-3867-1EC1448C0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DD31A7-7C9F-20ED-0F7A-EC69AB94A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966F-89D7-43DE-8994-0EE7C789A410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30082C-3DBF-485E-C8A1-C9BEF248F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D43004-CB83-EC56-96F9-8015015F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EE14-27FA-492F-BB1B-A51CF04360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2044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8D2319-EFAF-5C7A-F27B-B4EA5813A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B61509-D054-BDB2-2632-ED6DF31B7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BE0823-5138-7BF2-5A1A-86360E2C5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D412593-2F55-7F30-501B-CF20BB7B11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A28BB4B-E3D4-859A-FCB9-4CFE5965F2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27C6951-8F09-35E0-89AB-353D5A30D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966F-89D7-43DE-8994-0EE7C789A410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BA8D443-6DE5-BEB1-9C9E-E8856A9B9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8686EE9-F07A-7652-0F76-4ED9EE34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EE14-27FA-492F-BB1B-A51CF04360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859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F26467-8675-51AC-6325-62977F3A8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F36805D-AC4F-53D9-F55A-07D97AAF0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966F-89D7-43DE-8994-0EE7C789A410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1916C47-0B1F-3CDD-925D-825480EC0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50E299F-AD8D-5F03-9959-7B6B025C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EE14-27FA-492F-BB1B-A51CF04360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6232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4D6AA17-8C9B-D150-53E6-81D52EE1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966F-89D7-43DE-8994-0EE7C789A410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BA6EF2A-7CE0-57BA-B731-C2B11CA03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F59054-1A56-8A4D-BA15-ED2E31E5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EE14-27FA-492F-BB1B-A51CF04360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025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1386B7-E33E-B743-CB81-D545CA44B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15A916-B351-75C5-EC73-7111764A0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8E39E49-B513-687D-A24B-E0B50AD8A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B3DA1F-41F7-42B2-15EB-D584507EB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966F-89D7-43DE-8994-0EE7C789A410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72AD699-5DA7-9F6C-A1BD-CD7D475F1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A5315C9-3A09-AE38-C118-77F8A000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EE14-27FA-492F-BB1B-A51CF04360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980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20B0A0-2B14-8350-AD91-8CF85704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D5FEAA5-E342-6DD5-14D6-074BF4233F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5664586-47ED-5BD6-795F-3C84B3641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DD66D8B-6F7D-5223-A8EE-6C6890AB0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966F-89D7-43DE-8994-0EE7C789A410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5A67C0-423A-0867-ADE0-7D46F084C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694A59C-05C4-762D-E791-AF24F514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EE14-27FA-492F-BB1B-A51CF04360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05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F71C9E4-89C8-E141-D45A-BD2B8307F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B61C90C-6E8D-09D3-12C1-44F1EF1A2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EDDAEA-1AA8-FE7B-8E17-A1F4ACA34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14966F-89D7-43DE-8994-0EE7C789A410}" type="datetimeFigureOut">
              <a:rPr kumimoji="1" lang="ja-JP" altLang="en-US" smtClean="0"/>
              <a:t>2025/10/18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BE4DBA-5089-C270-F692-510DE6EF0A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3F98F9-26AF-07AE-4407-DE0E8B7A0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03EE14-27FA-492F-BB1B-A51CF04360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0908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45808136-5C9B-FF1C-D033-1066A08C9067}"/>
              </a:ext>
            </a:extLst>
          </p:cNvPr>
          <p:cNvSpPr/>
          <p:nvPr/>
        </p:nvSpPr>
        <p:spPr>
          <a:xfrm>
            <a:off x="4081112" y="1218867"/>
            <a:ext cx="4182479" cy="2128443"/>
          </a:xfrm>
          <a:prstGeom prst="wedgeRoundRectCallout">
            <a:avLst>
              <a:gd name="adj1" fmla="val -58008"/>
              <a:gd name="adj2" fmla="val -34722"/>
              <a:gd name="adj3" fmla="val 16667"/>
            </a:avLst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CFB19F6F-5109-3712-039E-9991A8053EC9}"/>
              </a:ext>
            </a:extLst>
          </p:cNvPr>
          <p:cNvSpPr/>
          <p:nvPr/>
        </p:nvSpPr>
        <p:spPr>
          <a:xfrm flipH="1">
            <a:off x="4081112" y="3429000"/>
            <a:ext cx="4182479" cy="2128443"/>
          </a:xfrm>
          <a:prstGeom prst="wedgeRoundRectCallout">
            <a:avLst>
              <a:gd name="adj1" fmla="val -58008"/>
              <a:gd name="adj2" fmla="val -34722"/>
              <a:gd name="adj3" fmla="val 16667"/>
            </a:avLst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グラフィックス 11" descr="レンチ 単色塗りつぶし">
            <a:extLst>
              <a:ext uri="{FF2B5EF4-FFF2-40B4-BE49-F238E27FC236}">
                <a16:creationId xmlns:a16="http://schemas.microsoft.com/office/drawing/2014/main" id="{80DF36ED-B458-2FDC-2864-00298A90D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09736">
            <a:off x="6784267" y="1790088"/>
            <a:ext cx="1288164" cy="1288164"/>
          </a:xfrm>
          <a:prstGeom prst="rect">
            <a:avLst/>
          </a:prstGeom>
        </p:spPr>
      </p:pic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D78F308A-553B-6254-D316-58683E146E28}"/>
              </a:ext>
            </a:extLst>
          </p:cNvPr>
          <p:cNvGrpSpPr/>
          <p:nvPr/>
        </p:nvGrpSpPr>
        <p:grpSpPr>
          <a:xfrm>
            <a:off x="4502648" y="1453239"/>
            <a:ext cx="2613630" cy="3917093"/>
            <a:chOff x="8575202" y="1344854"/>
            <a:chExt cx="2613630" cy="3917093"/>
          </a:xfrm>
        </p:grpSpPr>
        <p:sp>
          <p:nvSpPr>
            <p:cNvPr id="21" name="フリーフォーム: 図形 20">
              <a:extLst>
                <a:ext uri="{FF2B5EF4-FFF2-40B4-BE49-F238E27FC236}">
                  <a16:creationId xmlns:a16="http://schemas.microsoft.com/office/drawing/2014/main" id="{352A721E-A8C5-0362-C381-8A4A945EA08D}"/>
                </a:ext>
              </a:extLst>
            </p:cNvPr>
            <p:cNvSpPr/>
            <p:nvPr/>
          </p:nvSpPr>
          <p:spPr>
            <a:xfrm>
              <a:off x="8575202" y="1344854"/>
              <a:ext cx="1608141" cy="3481062"/>
            </a:xfrm>
            <a:custGeom>
              <a:avLst/>
              <a:gdLst>
                <a:gd name="connsiteX0" fmla="*/ 1430906 w 1608141"/>
                <a:gd name="connsiteY0" fmla="*/ 1602077 h 3481062"/>
                <a:gd name="connsiteX1" fmla="*/ 1423430 w 1608141"/>
                <a:gd name="connsiteY1" fmla="*/ 1502994 h 3481062"/>
                <a:gd name="connsiteX2" fmla="*/ 497901 w 1608141"/>
                <a:gd name="connsiteY2" fmla="*/ 1587383 h 3481062"/>
                <a:gd name="connsiteX3" fmla="*/ 517270 w 1608141"/>
                <a:gd name="connsiteY3" fmla="*/ 1730630 h 3481062"/>
                <a:gd name="connsiteX4" fmla="*/ 528939 w 1608141"/>
                <a:gd name="connsiteY4" fmla="*/ 1830361 h 3481062"/>
                <a:gd name="connsiteX5" fmla="*/ 515080 w 1608141"/>
                <a:gd name="connsiteY5" fmla="*/ 1855866 h 3481062"/>
                <a:gd name="connsiteX6" fmla="*/ 448527 w 1608141"/>
                <a:gd name="connsiteY6" fmla="*/ 1948568 h 3481062"/>
                <a:gd name="connsiteX7" fmla="*/ 450141 w 1608141"/>
                <a:gd name="connsiteY7" fmla="*/ 2189271 h 3481062"/>
                <a:gd name="connsiteX8" fmla="*/ 517306 w 1608141"/>
                <a:gd name="connsiteY8" fmla="*/ 2272007 h 3481062"/>
                <a:gd name="connsiteX9" fmla="*/ 538025 w 1608141"/>
                <a:gd name="connsiteY9" fmla="*/ 2305162 h 3481062"/>
                <a:gd name="connsiteX10" fmla="*/ 507188 w 1608141"/>
                <a:gd name="connsiteY10" fmla="*/ 2750558 h 3481062"/>
                <a:gd name="connsiteX11" fmla="*/ 452710 w 1608141"/>
                <a:gd name="connsiteY11" fmla="*/ 3247722 h 3481062"/>
                <a:gd name="connsiteX12" fmla="*/ 426379 w 1608141"/>
                <a:gd name="connsiteY12" fmla="*/ 3435440 h 3481062"/>
                <a:gd name="connsiteX13" fmla="*/ 397924 w 1608141"/>
                <a:gd name="connsiteY13" fmla="*/ 3468082 h 3481062"/>
                <a:gd name="connsiteX14" fmla="*/ 297661 w 1608141"/>
                <a:gd name="connsiteY14" fmla="*/ 3468534 h 3481062"/>
                <a:gd name="connsiteX15" fmla="*/ 268277 w 1608141"/>
                <a:gd name="connsiteY15" fmla="*/ 3416840 h 3481062"/>
                <a:gd name="connsiteX16" fmla="*/ 287972 w 1608141"/>
                <a:gd name="connsiteY16" fmla="*/ 3138476 h 3481062"/>
                <a:gd name="connsiteX17" fmla="*/ 316811 w 1608141"/>
                <a:gd name="connsiteY17" fmla="*/ 2683843 h 3481062"/>
                <a:gd name="connsiteX18" fmla="*/ 331460 w 1608141"/>
                <a:gd name="connsiteY18" fmla="*/ 2183975 h 3481062"/>
                <a:gd name="connsiteX19" fmla="*/ 301665 w 1608141"/>
                <a:gd name="connsiteY19" fmla="*/ 1700615 h 3481062"/>
                <a:gd name="connsiteX20" fmla="*/ 209169 w 1608141"/>
                <a:gd name="connsiteY20" fmla="*/ 1157777 h 3481062"/>
                <a:gd name="connsiteX21" fmla="*/ 16687 w 1608141"/>
                <a:gd name="connsiteY21" fmla="*/ 173030 h 3481062"/>
                <a:gd name="connsiteX22" fmla="*/ 1045 w 1608141"/>
                <a:gd name="connsiteY22" fmla="*/ 82974 h 3481062"/>
                <a:gd name="connsiteX23" fmla="*/ 37280 w 1608141"/>
                <a:gd name="connsiteY23" fmla="*/ 29717 h 3481062"/>
                <a:gd name="connsiteX24" fmla="*/ 121558 w 1608141"/>
                <a:gd name="connsiteY24" fmla="*/ 22645 h 3481062"/>
                <a:gd name="connsiteX25" fmla="*/ 137642 w 1608141"/>
                <a:gd name="connsiteY25" fmla="*/ 28587 h 3481062"/>
                <a:gd name="connsiteX26" fmla="*/ 185215 w 1608141"/>
                <a:gd name="connsiteY26" fmla="*/ 45434 h 3481062"/>
                <a:gd name="connsiteX27" fmla="*/ 1308190 w 1608141"/>
                <a:gd name="connsiteY27" fmla="*/ 26041 h 3481062"/>
                <a:gd name="connsiteX28" fmla="*/ 1339241 w 1608141"/>
                <a:gd name="connsiteY28" fmla="*/ 12931 h 3481062"/>
                <a:gd name="connsiteX29" fmla="*/ 1367329 w 1608141"/>
                <a:gd name="connsiteY29" fmla="*/ 1793 h 3481062"/>
                <a:gd name="connsiteX30" fmla="*/ 1420855 w 1608141"/>
                <a:gd name="connsiteY30" fmla="*/ 173 h 3481062"/>
                <a:gd name="connsiteX31" fmla="*/ 1458883 w 1608141"/>
                <a:gd name="connsiteY31" fmla="*/ 33552 h 3481062"/>
                <a:gd name="connsiteX32" fmla="*/ 1480687 w 1608141"/>
                <a:gd name="connsiteY32" fmla="*/ 240016 h 3481062"/>
                <a:gd name="connsiteX33" fmla="*/ 1536640 w 1608141"/>
                <a:gd name="connsiteY33" fmla="*/ 806563 h 3481062"/>
                <a:gd name="connsiteX34" fmla="*/ 1608046 w 1608141"/>
                <a:gd name="connsiteY34" fmla="*/ 1687673 h 3481062"/>
                <a:gd name="connsiteX35" fmla="*/ 1608069 w 1608141"/>
                <a:gd name="connsiteY35" fmla="*/ 1711909 h 3481062"/>
                <a:gd name="connsiteX36" fmla="*/ 1430987 w 1608141"/>
                <a:gd name="connsiteY36" fmla="*/ 1711909 h 3481062"/>
                <a:gd name="connsiteX37" fmla="*/ 1430906 w 1608141"/>
                <a:gd name="connsiteY37" fmla="*/ 1602077 h 3481062"/>
                <a:gd name="connsiteX38" fmla="*/ 1341360 w 1608141"/>
                <a:gd name="connsiteY38" fmla="*/ 344114 h 3481062"/>
                <a:gd name="connsiteX39" fmla="*/ 1335863 w 1608141"/>
                <a:gd name="connsiteY39" fmla="*/ 285435 h 3481062"/>
                <a:gd name="connsiteX40" fmla="*/ 1196585 w 1608141"/>
                <a:gd name="connsiteY40" fmla="*/ 295902 h 3481062"/>
                <a:gd name="connsiteX41" fmla="*/ 1298846 w 1608141"/>
                <a:gd name="connsiteY41" fmla="*/ 1386463 h 3481062"/>
                <a:gd name="connsiteX42" fmla="*/ 1413249 w 1608141"/>
                <a:gd name="connsiteY42" fmla="*/ 1376430 h 3481062"/>
                <a:gd name="connsiteX43" fmla="*/ 1413182 w 1608141"/>
                <a:gd name="connsiteY43" fmla="*/ 1352422 h 3481062"/>
                <a:gd name="connsiteX44" fmla="*/ 1393411 w 1608141"/>
                <a:gd name="connsiteY44" fmla="*/ 1078608 h 3481062"/>
                <a:gd name="connsiteX45" fmla="*/ 1341360 w 1608141"/>
                <a:gd name="connsiteY45" fmla="*/ 344114 h 3481062"/>
                <a:gd name="connsiteX46" fmla="*/ 1163880 w 1608141"/>
                <a:gd name="connsiteY46" fmla="*/ 1097641 h 3481062"/>
                <a:gd name="connsiteX47" fmla="*/ 1157775 w 1608141"/>
                <a:gd name="connsiteY47" fmla="*/ 1026490 h 3481062"/>
                <a:gd name="connsiteX48" fmla="*/ 1105215 w 1608141"/>
                <a:gd name="connsiteY48" fmla="*/ 464224 h 3481062"/>
                <a:gd name="connsiteX49" fmla="*/ 1090324 w 1608141"/>
                <a:gd name="connsiteY49" fmla="*/ 304380 h 3481062"/>
                <a:gd name="connsiteX50" fmla="*/ 942505 w 1608141"/>
                <a:gd name="connsiteY50" fmla="*/ 313403 h 3481062"/>
                <a:gd name="connsiteX51" fmla="*/ 1093756 w 1608141"/>
                <a:gd name="connsiteY51" fmla="*/ 1407155 h 3481062"/>
                <a:gd name="connsiteX52" fmla="*/ 1192147 w 1608141"/>
                <a:gd name="connsiteY52" fmla="*/ 1397430 h 3481062"/>
                <a:gd name="connsiteX53" fmla="*/ 1163880 w 1608141"/>
                <a:gd name="connsiteY53" fmla="*/ 1097641 h 3481062"/>
                <a:gd name="connsiteX54" fmla="*/ 703295 w 1608141"/>
                <a:gd name="connsiteY54" fmla="*/ 414511 h 3481062"/>
                <a:gd name="connsiteX55" fmla="*/ 859368 w 1608141"/>
                <a:gd name="connsiteY55" fmla="*/ 1267984 h 3481062"/>
                <a:gd name="connsiteX56" fmla="*/ 887129 w 1608141"/>
                <a:gd name="connsiteY56" fmla="*/ 1424942 h 3481062"/>
                <a:gd name="connsiteX57" fmla="*/ 984001 w 1608141"/>
                <a:gd name="connsiteY57" fmla="*/ 1417376 h 3481062"/>
                <a:gd name="connsiteX58" fmla="*/ 832442 w 1608141"/>
                <a:gd name="connsiteY58" fmla="*/ 322743 h 3481062"/>
                <a:gd name="connsiteX59" fmla="*/ 686308 w 1608141"/>
                <a:gd name="connsiteY59" fmla="*/ 322743 h 3481062"/>
                <a:gd name="connsiteX60" fmla="*/ 703295 w 1608141"/>
                <a:gd name="connsiteY60" fmla="*/ 414511 h 3481062"/>
                <a:gd name="connsiteX61" fmla="*/ 476946 w 1608141"/>
                <a:gd name="connsiteY61" fmla="*/ 944786 h 3481062"/>
                <a:gd name="connsiteX62" fmla="*/ 342682 w 1608141"/>
                <a:gd name="connsiteY62" fmla="*/ 323945 h 3481062"/>
                <a:gd name="connsiteX63" fmla="*/ 223975 w 1608141"/>
                <a:gd name="connsiteY63" fmla="*/ 323945 h 3481062"/>
                <a:gd name="connsiteX64" fmla="*/ 481880 w 1608141"/>
                <a:gd name="connsiteY64" fmla="*/ 1462044 h 3481062"/>
                <a:gd name="connsiteX65" fmla="*/ 586264 w 1608141"/>
                <a:gd name="connsiteY65" fmla="*/ 1452940 h 3481062"/>
                <a:gd name="connsiteX66" fmla="*/ 476946 w 1608141"/>
                <a:gd name="connsiteY66" fmla="*/ 944786 h 3481062"/>
                <a:gd name="connsiteX67" fmla="*/ 772932 w 1608141"/>
                <a:gd name="connsiteY67" fmla="*/ 1413698 h 3481062"/>
                <a:gd name="connsiteX68" fmla="*/ 573352 w 1608141"/>
                <a:gd name="connsiteY68" fmla="*/ 326716 h 3481062"/>
                <a:gd name="connsiteX69" fmla="*/ 458833 w 1608141"/>
                <a:gd name="connsiteY69" fmla="*/ 326716 h 3481062"/>
                <a:gd name="connsiteX70" fmla="*/ 698625 w 1608141"/>
                <a:gd name="connsiteY70" fmla="*/ 1442505 h 3481062"/>
                <a:gd name="connsiteX71" fmla="*/ 775828 w 1608141"/>
                <a:gd name="connsiteY71" fmla="*/ 1436450 h 3481062"/>
                <a:gd name="connsiteX72" fmla="*/ 772932 w 1608141"/>
                <a:gd name="connsiteY72" fmla="*/ 1413698 h 348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608141" h="3481062">
                  <a:moveTo>
                    <a:pt x="1430906" y="1602077"/>
                  </a:moveTo>
                  <a:cubicBezTo>
                    <a:pt x="1428399" y="1568135"/>
                    <a:pt x="1425972" y="1536337"/>
                    <a:pt x="1423430" y="1502994"/>
                  </a:cubicBezTo>
                  <a:cubicBezTo>
                    <a:pt x="1114694" y="1531144"/>
                    <a:pt x="807513" y="1559156"/>
                    <a:pt x="497901" y="1587383"/>
                  </a:cubicBezTo>
                  <a:cubicBezTo>
                    <a:pt x="504426" y="1635403"/>
                    <a:pt x="511143" y="1682976"/>
                    <a:pt x="517270" y="1730630"/>
                  </a:cubicBezTo>
                  <a:cubicBezTo>
                    <a:pt x="521538" y="1763826"/>
                    <a:pt x="524769" y="1797151"/>
                    <a:pt x="528939" y="1830361"/>
                  </a:cubicBezTo>
                  <a:cubicBezTo>
                    <a:pt x="530481" y="1842651"/>
                    <a:pt x="528447" y="1850226"/>
                    <a:pt x="515080" y="1855866"/>
                  </a:cubicBezTo>
                  <a:cubicBezTo>
                    <a:pt x="474533" y="1872965"/>
                    <a:pt x="449653" y="1905374"/>
                    <a:pt x="448527" y="1948568"/>
                  </a:cubicBezTo>
                  <a:cubicBezTo>
                    <a:pt x="446436" y="2028733"/>
                    <a:pt x="448854" y="2109033"/>
                    <a:pt x="450141" y="2189271"/>
                  </a:cubicBezTo>
                  <a:cubicBezTo>
                    <a:pt x="450856" y="2233832"/>
                    <a:pt x="479958" y="2257174"/>
                    <a:pt x="517306" y="2272007"/>
                  </a:cubicBezTo>
                  <a:cubicBezTo>
                    <a:pt x="533725" y="2278531"/>
                    <a:pt x="539254" y="2287693"/>
                    <a:pt x="538025" y="2305162"/>
                  </a:cubicBezTo>
                  <a:cubicBezTo>
                    <a:pt x="527589" y="2453620"/>
                    <a:pt x="520653" y="2602382"/>
                    <a:pt x="507188" y="2750558"/>
                  </a:cubicBezTo>
                  <a:cubicBezTo>
                    <a:pt x="492101" y="2916561"/>
                    <a:pt x="471838" y="3082108"/>
                    <a:pt x="452710" y="3247722"/>
                  </a:cubicBezTo>
                  <a:cubicBezTo>
                    <a:pt x="445461" y="3310472"/>
                    <a:pt x="434722" y="3372811"/>
                    <a:pt x="426379" y="3435440"/>
                  </a:cubicBezTo>
                  <a:cubicBezTo>
                    <a:pt x="423970" y="3453486"/>
                    <a:pt x="414786" y="3463215"/>
                    <a:pt x="397924" y="3468082"/>
                  </a:cubicBezTo>
                  <a:cubicBezTo>
                    <a:pt x="364549" y="3477713"/>
                    <a:pt x="332564" y="3491482"/>
                    <a:pt x="297661" y="3468534"/>
                  </a:cubicBezTo>
                  <a:cubicBezTo>
                    <a:pt x="277371" y="3455189"/>
                    <a:pt x="266284" y="3442122"/>
                    <a:pt x="268277" y="3416840"/>
                  </a:cubicBezTo>
                  <a:cubicBezTo>
                    <a:pt x="275588" y="3324112"/>
                    <a:pt x="281836" y="3231294"/>
                    <a:pt x="287972" y="3138476"/>
                  </a:cubicBezTo>
                  <a:cubicBezTo>
                    <a:pt x="297987" y="2986953"/>
                    <a:pt x="309727" y="2835505"/>
                    <a:pt x="316811" y="2683843"/>
                  </a:cubicBezTo>
                  <a:cubicBezTo>
                    <a:pt x="324587" y="2517318"/>
                    <a:pt x="333900" y="2350501"/>
                    <a:pt x="331460" y="2183975"/>
                  </a:cubicBezTo>
                  <a:cubicBezTo>
                    <a:pt x="329096" y="2022727"/>
                    <a:pt x="315363" y="1861457"/>
                    <a:pt x="301665" y="1700615"/>
                  </a:cubicBezTo>
                  <a:cubicBezTo>
                    <a:pt x="286055" y="1517308"/>
                    <a:pt x="244117" y="1338019"/>
                    <a:pt x="209169" y="1157777"/>
                  </a:cubicBezTo>
                  <a:cubicBezTo>
                    <a:pt x="145507" y="829431"/>
                    <a:pt x="80804" y="501286"/>
                    <a:pt x="16687" y="173030"/>
                  </a:cubicBezTo>
                  <a:cubicBezTo>
                    <a:pt x="10846" y="143132"/>
                    <a:pt x="5389" y="113119"/>
                    <a:pt x="1045" y="82974"/>
                  </a:cubicBezTo>
                  <a:cubicBezTo>
                    <a:pt x="-3482" y="51608"/>
                    <a:pt x="6354" y="35409"/>
                    <a:pt x="37280" y="29717"/>
                  </a:cubicBezTo>
                  <a:cubicBezTo>
                    <a:pt x="64886" y="24636"/>
                    <a:pt x="93394" y="24211"/>
                    <a:pt x="121558" y="22645"/>
                  </a:cubicBezTo>
                  <a:cubicBezTo>
                    <a:pt x="126930" y="22346"/>
                    <a:pt x="134853" y="24664"/>
                    <a:pt x="137642" y="28587"/>
                  </a:cubicBezTo>
                  <a:cubicBezTo>
                    <a:pt x="149896" y="45825"/>
                    <a:pt x="167093" y="44975"/>
                    <a:pt x="185215" y="45434"/>
                  </a:cubicBezTo>
                  <a:cubicBezTo>
                    <a:pt x="559820" y="54935"/>
                    <a:pt x="934068" y="43869"/>
                    <a:pt x="1308190" y="26041"/>
                  </a:cubicBezTo>
                  <a:cubicBezTo>
                    <a:pt x="1318719" y="25539"/>
                    <a:pt x="1328855" y="17375"/>
                    <a:pt x="1339241" y="12931"/>
                  </a:cubicBezTo>
                  <a:cubicBezTo>
                    <a:pt x="1348542" y="8952"/>
                    <a:pt x="1357658" y="2955"/>
                    <a:pt x="1367329" y="1793"/>
                  </a:cubicBezTo>
                  <a:cubicBezTo>
                    <a:pt x="1384987" y="-330"/>
                    <a:pt x="1403006" y="-99"/>
                    <a:pt x="1420855" y="173"/>
                  </a:cubicBezTo>
                  <a:cubicBezTo>
                    <a:pt x="1447357" y="577"/>
                    <a:pt x="1455817" y="7067"/>
                    <a:pt x="1458883" y="33552"/>
                  </a:cubicBezTo>
                  <a:cubicBezTo>
                    <a:pt x="1466842" y="102294"/>
                    <a:pt x="1473814" y="171153"/>
                    <a:pt x="1480687" y="240016"/>
                  </a:cubicBezTo>
                  <a:cubicBezTo>
                    <a:pt x="1499524" y="428847"/>
                    <a:pt x="1518795" y="617638"/>
                    <a:pt x="1536640" y="806563"/>
                  </a:cubicBezTo>
                  <a:cubicBezTo>
                    <a:pt x="1564348" y="1099943"/>
                    <a:pt x="1600538" y="1392653"/>
                    <a:pt x="1608046" y="1687673"/>
                  </a:cubicBezTo>
                  <a:cubicBezTo>
                    <a:pt x="1608247" y="1695700"/>
                    <a:pt x="1608069" y="1703735"/>
                    <a:pt x="1608069" y="1711909"/>
                  </a:cubicBezTo>
                  <a:cubicBezTo>
                    <a:pt x="1549600" y="1711909"/>
                    <a:pt x="1492633" y="1711909"/>
                    <a:pt x="1430987" y="1711909"/>
                  </a:cubicBezTo>
                  <a:cubicBezTo>
                    <a:pt x="1430987" y="1676764"/>
                    <a:pt x="1430987" y="1640493"/>
                    <a:pt x="1430906" y="1602077"/>
                  </a:cubicBezTo>
                  <a:moveTo>
                    <a:pt x="1341360" y="344114"/>
                  </a:moveTo>
                  <a:cubicBezTo>
                    <a:pt x="1339577" y="325062"/>
                    <a:pt x="1337793" y="306006"/>
                    <a:pt x="1335863" y="285435"/>
                  </a:cubicBezTo>
                  <a:cubicBezTo>
                    <a:pt x="1288446" y="288997"/>
                    <a:pt x="1242889" y="292420"/>
                    <a:pt x="1196585" y="295902"/>
                  </a:cubicBezTo>
                  <a:cubicBezTo>
                    <a:pt x="1230809" y="660894"/>
                    <a:pt x="1264800" y="1023401"/>
                    <a:pt x="1298846" y="1386463"/>
                  </a:cubicBezTo>
                  <a:cubicBezTo>
                    <a:pt x="1337995" y="1383031"/>
                    <a:pt x="1375521" y="1379737"/>
                    <a:pt x="1413249" y="1376430"/>
                  </a:cubicBezTo>
                  <a:cubicBezTo>
                    <a:pt x="1413249" y="1367148"/>
                    <a:pt x="1413705" y="1359752"/>
                    <a:pt x="1413182" y="1352422"/>
                  </a:cubicBezTo>
                  <a:cubicBezTo>
                    <a:pt x="1406666" y="1261146"/>
                    <a:pt x="1399891" y="1169888"/>
                    <a:pt x="1393411" y="1078608"/>
                  </a:cubicBezTo>
                  <a:cubicBezTo>
                    <a:pt x="1376125" y="835174"/>
                    <a:pt x="1358945" y="591726"/>
                    <a:pt x="1341360" y="344114"/>
                  </a:cubicBezTo>
                  <a:moveTo>
                    <a:pt x="1163880" y="1097641"/>
                  </a:moveTo>
                  <a:cubicBezTo>
                    <a:pt x="1161856" y="1073924"/>
                    <a:pt x="1159983" y="1050193"/>
                    <a:pt x="1157775" y="1026490"/>
                  </a:cubicBezTo>
                  <a:cubicBezTo>
                    <a:pt x="1140288" y="839066"/>
                    <a:pt x="1122734" y="651648"/>
                    <a:pt x="1105215" y="464224"/>
                  </a:cubicBezTo>
                  <a:cubicBezTo>
                    <a:pt x="1100250" y="411163"/>
                    <a:pt x="1095329" y="358093"/>
                    <a:pt x="1090324" y="304380"/>
                  </a:cubicBezTo>
                  <a:cubicBezTo>
                    <a:pt x="1039882" y="307459"/>
                    <a:pt x="991218" y="310426"/>
                    <a:pt x="942505" y="313403"/>
                  </a:cubicBezTo>
                  <a:cubicBezTo>
                    <a:pt x="993117" y="679369"/>
                    <a:pt x="1043309" y="1042341"/>
                    <a:pt x="1093756" y="1407155"/>
                  </a:cubicBezTo>
                  <a:cubicBezTo>
                    <a:pt x="1126948" y="1403875"/>
                    <a:pt x="1158343" y="1400769"/>
                    <a:pt x="1192147" y="1397430"/>
                  </a:cubicBezTo>
                  <a:cubicBezTo>
                    <a:pt x="1182668" y="1297042"/>
                    <a:pt x="1173448" y="1199384"/>
                    <a:pt x="1163880" y="1097641"/>
                  </a:cubicBezTo>
                  <a:moveTo>
                    <a:pt x="703295" y="414511"/>
                  </a:moveTo>
                  <a:cubicBezTo>
                    <a:pt x="755332" y="698997"/>
                    <a:pt x="807419" y="983479"/>
                    <a:pt x="859368" y="1267984"/>
                  </a:cubicBezTo>
                  <a:cubicBezTo>
                    <a:pt x="868815" y="1319718"/>
                    <a:pt x="877700" y="1371559"/>
                    <a:pt x="887129" y="1424942"/>
                  </a:cubicBezTo>
                  <a:cubicBezTo>
                    <a:pt x="920558" y="1422327"/>
                    <a:pt x="952078" y="1419869"/>
                    <a:pt x="984001" y="1417376"/>
                  </a:cubicBezTo>
                  <a:cubicBezTo>
                    <a:pt x="933241" y="1050770"/>
                    <a:pt x="882790" y="686363"/>
                    <a:pt x="832442" y="322743"/>
                  </a:cubicBezTo>
                  <a:cubicBezTo>
                    <a:pt x="783340" y="322743"/>
                    <a:pt x="736022" y="322743"/>
                    <a:pt x="686308" y="322743"/>
                  </a:cubicBezTo>
                  <a:cubicBezTo>
                    <a:pt x="692194" y="353950"/>
                    <a:pt x="697548" y="382320"/>
                    <a:pt x="703295" y="414511"/>
                  </a:cubicBezTo>
                  <a:moveTo>
                    <a:pt x="476946" y="944786"/>
                  </a:moveTo>
                  <a:cubicBezTo>
                    <a:pt x="432215" y="737950"/>
                    <a:pt x="387484" y="531113"/>
                    <a:pt x="342682" y="323945"/>
                  </a:cubicBezTo>
                  <a:cubicBezTo>
                    <a:pt x="300803" y="323945"/>
                    <a:pt x="262449" y="323945"/>
                    <a:pt x="223975" y="323945"/>
                  </a:cubicBezTo>
                  <a:cubicBezTo>
                    <a:pt x="310040" y="703739"/>
                    <a:pt x="395842" y="1082366"/>
                    <a:pt x="481880" y="1462044"/>
                  </a:cubicBezTo>
                  <a:cubicBezTo>
                    <a:pt x="515782" y="1459085"/>
                    <a:pt x="550413" y="1456064"/>
                    <a:pt x="586264" y="1452940"/>
                  </a:cubicBezTo>
                  <a:cubicBezTo>
                    <a:pt x="549930" y="1283804"/>
                    <a:pt x="513914" y="1116121"/>
                    <a:pt x="476946" y="944786"/>
                  </a:cubicBezTo>
                  <a:moveTo>
                    <a:pt x="772932" y="1413698"/>
                  </a:moveTo>
                  <a:cubicBezTo>
                    <a:pt x="706392" y="1051302"/>
                    <a:pt x="639852" y="688902"/>
                    <a:pt x="573352" y="326716"/>
                  </a:cubicBezTo>
                  <a:cubicBezTo>
                    <a:pt x="532818" y="326716"/>
                    <a:pt x="495336" y="326716"/>
                    <a:pt x="458833" y="326716"/>
                  </a:cubicBezTo>
                  <a:cubicBezTo>
                    <a:pt x="538847" y="699024"/>
                    <a:pt x="618584" y="1070072"/>
                    <a:pt x="698625" y="1442505"/>
                  </a:cubicBezTo>
                  <a:cubicBezTo>
                    <a:pt x="724250" y="1440494"/>
                    <a:pt x="749210" y="1438537"/>
                    <a:pt x="775828" y="1436450"/>
                  </a:cubicBezTo>
                  <a:cubicBezTo>
                    <a:pt x="774987" y="1428964"/>
                    <a:pt x="774353" y="1423284"/>
                    <a:pt x="772932" y="1413698"/>
                  </a:cubicBezTo>
                  <a:close/>
                </a:path>
              </a:pathLst>
            </a:custGeom>
            <a:solidFill>
              <a:schemeClr val="bg1"/>
            </a:solidFill>
            <a:ln w="446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dirty="0"/>
            </a:p>
          </p:txBody>
        </p:sp>
        <p:sp>
          <p:nvSpPr>
            <p:cNvPr id="35" name="フリーフォーム: 図形 34">
              <a:extLst>
                <a:ext uri="{FF2B5EF4-FFF2-40B4-BE49-F238E27FC236}">
                  <a16:creationId xmlns:a16="http://schemas.microsoft.com/office/drawing/2014/main" id="{1419FB5F-14C1-5E42-A613-06B85FF69B34}"/>
                </a:ext>
              </a:extLst>
            </p:cNvPr>
            <p:cNvSpPr/>
            <p:nvPr/>
          </p:nvSpPr>
          <p:spPr>
            <a:xfrm>
              <a:off x="9084989" y="3286137"/>
              <a:ext cx="2068938" cy="297839"/>
            </a:xfrm>
            <a:custGeom>
              <a:avLst/>
              <a:gdLst>
                <a:gd name="connsiteX0" fmla="*/ 4709 w 2068938"/>
                <a:gd name="connsiteY0" fmla="*/ 0 h 297839"/>
                <a:gd name="connsiteX1" fmla="*/ 136483 w 2068938"/>
                <a:gd name="connsiteY1" fmla="*/ 61570 h 297839"/>
                <a:gd name="connsiteX2" fmla="*/ 658809 w 2068938"/>
                <a:gd name="connsiteY2" fmla="*/ 215475 h 297839"/>
                <a:gd name="connsiteX3" fmla="*/ 809595 w 2068938"/>
                <a:gd name="connsiteY3" fmla="*/ 212776 h 297839"/>
                <a:gd name="connsiteX4" fmla="*/ 1199484 w 2068938"/>
                <a:gd name="connsiteY4" fmla="*/ 165006 h 297839"/>
                <a:gd name="connsiteX5" fmla="*/ 1660458 w 2068938"/>
                <a:gd name="connsiteY5" fmla="*/ 95709 h 297839"/>
                <a:gd name="connsiteX6" fmla="*/ 2030643 w 2068938"/>
                <a:gd name="connsiteY6" fmla="*/ 25840 h 297839"/>
                <a:gd name="connsiteX7" fmla="*/ 2065721 w 2068938"/>
                <a:gd name="connsiteY7" fmla="*/ 33151 h 297839"/>
                <a:gd name="connsiteX8" fmla="*/ 2046464 w 2068938"/>
                <a:gd name="connsiteY8" fmla="*/ 90199 h 297839"/>
                <a:gd name="connsiteX9" fmla="*/ 1986199 w 2068938"/>
                <a:gd name="connsiteY9" fmla="*/ 106024 h 297839"/>
                <a:gd name="connsiteX10" fmla="*/ 1213213 w 2068938"/>
                <a:gd name="connsiteY10" fmla="*/ 241812 h 297839"/>
                <a:gd name="connsiteX11" fmla="*/ 1065086 w 2068938"/>
                <a:gd name="connsiteY11" fmla="*/ 261591 h 297839"/>
                <a:gd name="connsiteX12" fmla="*/ 824025 w 2068938"/>
                <a:gd name="connsiteY12" fmla="*/ 290386 h 297839"/>
                <a:gd name="connsiteX13" fmla="*/ 528773 w 2068938"/>
                <a:gd name="connsiteY13" fmla="*/ 267897 h 297839"/>
                <a:gd name="connsiteX14" fmla="*/ 95998 w 2068938"/>
                <a:gd name="connsiteY14" fmla="*/ 110645 h 297839"/>
                <a:gd name="connsiteX15" fmla="*/ 29986 w 2068938"/>
                <a:gd name="connsiteY15" fmla="*/ 73556 h 297839"/>
                <a:gd name="connsiteX16" fmla="*/ 4709 w 2068938"/>
                <a:gd name="connsiteY16" fmla="*/ 0 h 29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8938" h="297839">
                  <a:moveTo>
                    <a:pt x="4709" y="0"/>
                  </a:moveTo>
                  <a:cubicBezTo>
                    <a:pt x="48496" y="20611"/>
                    <a:pt x="91556" y="43399"/>
                    <a:pt x="136483" y="61570"/>
                  </a:cubicBezTo>
                  <a:cubicBezTo>
                    <a:pt x="305494" y="129924"/>
                    <a:pt x="480176" y="180559"/>
                    <a:pt x="658809" y="215475"/>
                  </a:cubicBezTo>
                  <a:cubicBezTo>
                    <a:pt x="707119" y="224918"/>
                    <a:pt x="759648" y="218148"/>
                    <a:pt x="809595" y="212776"/>
                  </a:cubicBezTo>
                  <a:cubicBezTo>
                    <a:pt x="939769" y="198774"/>
                    <a:pt x="1069796" y="182976"/>
                    <a:pt x="1199484" y="165006"/>
                  </a:cubicBezTo>
                  <a:cubicBezTo>
                    <a:pt x="1353394" y="143684"/>
                    <a:pt x="1507201" y="121241"/>
                    <a:pt x="1660458" y="95709"/>
                  </a:cubicBezTo>
                  <a:cubicBezTo>
                    <a:pt x="1784296" y="75080"/>
                    <a:pt x="1907221" y="48999"/>
                    <a:pt x="2030643" y="25840"/>
                  </a:cubicBezTo>
                  <a:cubicBezTo>
                    <a:pt x="2042629" y="23587"/>
                    <a:pt x="2058459" y="10703"/>
                    <a:pt x="2065721" y="33151"/>
                  </a:cubicBezTo>
                  <a:cubicBezTo>
                    <a:pt x="2073877" y="58352"/>
                    <a:pt x="2066190" y="83415"/>
                    <a:pt x="2046464" y="90199"/>
                  </a:cubicBezTo>
                  <a:cubicBezTo>
                    <a:pt x="2026876" y="96938"/>
                    <a:pt x="2006479" y="101573"/>
                    <a:pt x="1986199" y="106024"/>
                  </a:cubicBezTo>
                  <a:cubicBezTo>
                    <a:pt x="1730448" y="162146"/>
                    <a:pt x="1472936" y="208294"/>
                    <a:pt x="1213213" y="241812"/>
                  </a:cubicBezTo>
                  <a:cubicBezTo>
                    <a:pt x="1163808" y="248189"/>
                    <a:pt x="1114460" y="254986"/>
                    <a:pt x="1065086" y="261591"/>
                  </a:cubicBezTo>
                  <a:cubicBezTo>
                    <a:pt x="982073" y="271455"/>
                    <a:pt x="902672" y="278431"/>
                    <a:pt x="824025" y="290386"/>
                  </a:cubicBezTo>
                  <a:cubicBezTo>
                    <a:pt x="723436" y="305679"/>
                    <a:pt x="625899" y="297076"/>
                    <a:pt x="528773" y="267897"/>
                  </a:cubicBezTo>
                  <a:cubicBezTo>
                    <a:pt x="381477" y="223645"/>
                    <a:pt x="235249" y="176764"/>
                    <a:pt x="95998" y="110645"/>
                  </a:cubicBezTo>
                  <a:cubicBezTo>
                    <a:pt x="73242" y="99843"/>
                    <a:pt x="51191" y="87178"/>
                    <a:pt x="29986" y="73556"/>
                  </a:cubicBezTo>
                  <a:cubicBezTo>
                    <a:pt x="468" y="54594"/>
                    <a:pt x="-5695" y="33804"/>
                    <a:pt x="4709" y="0"/>
                  </a:cubicBezTo>
                  <a:close/>
                </a:path>
              </a:pathLst>
            </a:custGeom>
            <a:solidFill>
              <a:srgbClr val="020202"/>
            </a:solidFill>
            <a:ln w="446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dirty="0"/>
            </a:p>
          </p:txBody>
        </p:sp>
        <p:sp>
          <p:nvSpPr>
            <p:cNvPr id="34" name="フリーフォーム: 図形 33">
              <a:extLst>
                <a:ext uri="{FF2B5EF4-FFF2-40B4-BE49-F238E27FC236}">
                  <a16:creationId xmlns:a16="http://schemas.microsoft.com/office/drawing/2014/main" id="{2AE157E6-7506-AED4-7EFF-C530B59998FE}"/>
                </a:ext>
              </a:extLst>
            </p:cNvPr>
            <p:cNvSpPr/>
            <p:nvPr/>
          </p:nvSpPr>
          <p:spPr>
            <a:xfrm rot="855343">
              <a:off x="10929519" y="3932554"/>
              <a:ext cx="243707" cy="1329393"/>
            </a:xfrm>
            <a:custGeom>
              <a:avLst/>
              <a:gdLst>
                <a:gd name="connsiteX0" fmla="*/ 243707 w 243707"/>
                <a:gd name="connsiteY0" fmla="*/ 0 h 1329393"/>
                <a:gd name="connsiteX1" fmla="*/ 243335 w 243707"/>
                <a:gd name="connsiteY1" fmla="*/ 1268559 h 1329393"/>
                <a:gd name="connsiteX2" fmla="*/ 208222 w 243707"/>
                <a:gd name="connsiteY2" fmla="*/ 1317415 h 1329393"/>
                <a:gd name="connsiteX3" fmla="*/ 95870 w 243707"/>
                <a:gd name="connsiteY3" fmla="*/ 1312288 h 1329393"/>
                <a:gd name="connsiteX4" fmla="*/ 72175 w 243707"/>
                <a:gd name="connsiteY4" fmla="*/ 1277984 h 1329393"/>
                <a:gd name="connsiteX5" fmla="*/ 51474 w 243707"/>
                <a:gd name="connsiteY5" fmla="*/ 934613 h 1329393"/>
                <a:gd name="connsiteX6" fmla="*/ 13603 w 243707"/>
                <a:gd name="connsiteY6" fmla="*/ 303654 h 1329393"/>
                <a:gd name="connsiteX7" fmla="*/ 0 w 243707"/>
                <a:gd name="connsiteY7" fmla="*/ 40540 h 1329393"/>
                <a:gd name="connsiteX8" fmla="*/ 243707 w 243707"/>
                <a:gd name="connsiteY8" fmla="*/ 0 h 132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707" h="1329393">
                  <a:moveTo>
                    <a:pt x="243707" y="0"/>
                  </a:moveTo>
                  <a:lnTo>
                    <a:pt x="243335" y="1268559"/>
                  </a:lnTo>
                  <a:cubicBezTo>
                    <a:pt x="243331" y="1305174"/>
                    <a:pt x="241588" y="1302211"/>
                    <a:pt x="208222" y="1317415"/>
                  </a:cubicBezTo>
                  <a:cubicBezTo>
                    <a:pt x="168505" y="1335510"/>
                    <a:pt x="132851" y="1332547"/>
                    <a:pt x="95870" y="1312288"/>
                  </a:cubicBezTo>
                  <a:cubicBezTo>
                    <a:pt x="81377" y="1304347"/>
                    <a:pt x="73158" y="1295038"/>
                    <a:pt x="72175" y="1277984"/>
                  </a:cubicBezTo>
                  <a:cubicBezTo>
                    <a:pt x="65587" y="1163509"/>
                    <a:pt x="58383" y="1049070"/>
                    <a:pt x="51474" y="934613"/>
                  </a:cubicBezTo>
                  <a:cubicBezTo>
                    <a:pt x="38782" y="724299"/>
                    <a:pt x="25925" y="513990"/>
                    <a:pt x="13603" y="303654"/>
                  </a:cubicBezTo>
                  <a:lnTo>
                    <a:pt x="0" y="40540"/>
                  </a:lnTo>
                  <a:lnTo>
                    <a:pt x="243707" y="0"/>
                  </a:lnTo>
                  <a:close/>
                </a:path>
              </a:pathLst>
            </a:custGeom>
            <a:solidFill>
              <a:schemeClr val="bg1"/>
            </a:solidFill>
            <a:ln w="446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dirty="0"/>
            </a:p>
          </p:txBody>
        </p:sp>
        <p:sp>
          <p:nvSpPr>
            <p:cNvPr id="33" name="フリーフォーム: 図形 32">
              <a:extLst>
                <a:ext uri="{FF2B5EF4-FFF2-40B4-BE49-F238E27FC236}">
                  <a16:creationId xmlns:a16="http://schemas.microsoft.com/office/drawing/2014/main" id="{6CC15877-7310-CC6B-F35D-C4FB06F3792C}"/>
                </a:ext>
              </a:extLst>
            </p:cNvPr>
            <p:cNvSpPr/>
            <p:nvPr/>
          </p:nvSpPr>
          <p:spPr>
            <a:xfrm>
              <a:off x="9054241" y="3093452"/>
              <a:ext cx="2134591" cy="2168495"/>
            </a:xfrm>
            <a:custGeom>
              <a:avLst/>
              <a:gdLst>
                <a:gd name="connsiteX0" fmla="*/ 1010971 w 2134591"/>
                <a:gd name="connsiteY0" fmla="*/ 82 h 2168495"/>
                <a:gd name="connsiteX1" fmla="*/ 1365068 w 2134591"/>
                <a:gd name="connsiteY1" fmla="*/ 20215 h 2168495"/>
                <a:gd name="connsiteX2" fmla="*/ 1837992 w 2134591"/>
                <a:gd name="connsiteY2" fmla="*/ 86661 h 2168495"/>
                <a:gd name="connsiteX3" fmla="*/ 2058142 w 2134591"/>
                <a:gd name="connsiteY3" fmla="*/ 141653 h 2168495"/>
                <a:gd name="connsiteX4" fmla="*/ 2134076 w 2134591"/>
                <a:gd name="connsiteY4" fmla="*/ 226958 h 2168495"/>
                <a:gd name="connsiteX5" fmla="*/ 2128007 w 2134591"/>
                <a:gd name="connsiteY5" fmla="*/ 279032 h 2168495"/>
                <a:gd name="connsiteX6" fmla="*/ 2119042 w 2134591"/>
                <a:gd name="connsiteY6" fmla="*/ 321170 h 2168495"/>
                <a:gd name="connsiteX7" fmla="*/ 2118985 w 2134591"/>
                <a:gd name="connsiteY7" fmla="*/ 513939 h 2168495"/>
                <a:gd name="connsiteX8" fmla="*/ 1875278 w 2134591"/>
                <a:gd name="connsiteY8" fmla="*/ 554479 h 2168495"/>
                <a:gd name="connsiteX9" fmla="*/ 1875000 w 2134591"/>
                <a:gd name="connsiteY9" fmla="*/ 549101 h 2168495"/>
                <a:gd name="connsiteX10" fmla="*/ 1820572 w 2134591"/>
                <a:gd name="connsiteY10" fmla="*/ 558450 h 2168495"/>
                <a:gd name="connsiteX11" fmla="*/ 1084590 w 2134591"/>
                <a:gd name="connsiteY11" fmla="*/ 688821 h 2168495"/>
                <a:gd name="connsiteX12" fmla="*/ 910096 w 2134591"/>
                <a:gd name="connsiteY12" fmla="*/ 725517 h 2168495"/>
                <a:gd name="connsiteX13" fmla="*/ 885632 w 2134591"/>
                <a:gd name="connsiteY13" fmla="*/ 756380 h 2168495"/>
                <a:gd name="connsiteX14" fmla="*/ 871479 w 2134591"/>
                <a:gd name="connsiteY14" fmla="*/ 1198468 h 2168495"/>
                <a:gd name="connsiteX15" fmla="*/ 843466 w 2134591"/>
                <a:gd name="connsiteY15" fmla="*/ 2111657 h 2168495"/>
                <a:gd name="connsiteX16" fmla="*/ 808612 w 2134591"/>
                <a:gd name="connsiteY16" fmla="*/ 2155740 h 2168495"/>
                <a:gd name="connsiteX17" fmla="*/ 804447 w 2134591"/>
                <a:gd name="connsiteY17" fmla="*/ 2157349 h 2168495"/>
                <a:gd name="connsiteX18" fmla="*/ 689521 w 2134591"/>
                <a:gd name="connsiteY18" fmla="*/ 2146091 h 2168495"/>
                <a:gd name="connsiteX19" fmla="*/ 658653 w 2134591"/>
                <a:gd name="connsiteY19" fmla="*/ 2096847 h 2168495"/>
                <a:gd name="connsiteX20" fmla="*/ 647498 w 2134591"/>
                <a:gd name="connsiteY20" fmla="*/ 1773180 h 2168495"/>
                <a:gd name="connsiteX21" fmla="*/ 622512 w 2134591"/>
                <a:gd name="connsiteY21" fmla="*/ 1067873 h 2168495"/>
                <a:gd name="connsiteX22" fmla="*/ 612948 w 2134591"/>
                <a:gd name="connsiteY22" fmla="*/ 768710 h 2168495"/>
                <a:gd name="connsiteX23" fmla="*/ 566912 w 2134591"/>
                <a:gd name="connsiteY23" fmla="*/ 700240 h 2168495"/>
                <a:gd name="connsiteX24" fmla="*/ 429207 w 2134591"/>
                <a:gd name="connsiteY24" fmla="*/ 643907 h 2168495"/>
                <a:gd name="connsiteX25" fmla="*/ 82619 w 2134591"/>
                <a:gd name="connsiteY25" fmla="*/ 504142 h 2168495"/>
                <a:gd name="connsiteX26" fmla="*/ 4558 w 2134591"/>
                <a:gd name="connsiteY26" fmla="*/ 396210 h 2168495"/>
                <a:gd name="connsiteX27" fmla="*/ 84 w 2134591"/>
                <a:gd name="connsiteY27" fmla="*/ 226578 h 2168495"/>
                <a:gd name="connsiteX28" fmla="*/ 61324 w 2134591"/>
                <a:gd name="connsiteY28" fmla="*/ 129783 h 2168495"/>
                <a:gd name="connsiteX29" fmla="*/ 254650 w 2134591"/>
                <a:gd name="connsiteY29" fmla="*/ 78702 h 2168495"/>
                <a:gd name="connsiteX30" fmla="*/ 1010971 w 2134591"/>
                <a:gd name="connsiteY30" fmla="*/ 82 h 2168495"/>
                <a:gd name="connsiteX31" fmla="*/ 35457 w 2134591"/>
                <a:gd name="connsiteY31" fmla="*/ 192685 h 2168495"/>
                <a:gd name="connsiteX32" fmla="*/ 60734 w 2134591"/>
                <a:gd name="connsiteY32" fmla="*/ 266241 h 2168495"/>
                <a:gd name="connsiteX33" fmla="*/ 126746 w 2134591"/>
                <a:gd name="connsiteY33" fmla="*/ 303330 h 2168495"/>
                <a:gd name="connsiteX34" fmla="*/ 559521 w 2134591"/>
                <a:gd name="connsiteY34" fmla="*/ 460582 h 2168495"/>
                <a:gd name="connsiteX35" fmla="*/ 854773 w 2134591"/>
                <a:gd name="connsiteY35" fmla="*/ 483071 h 2168495"/>
                <a:gd name="connsiteX36" fmla="*/ 1095834 w 2134591"/>
                <a:gd name="connsiteY36" fmla="*/ 454276 h 2168495"/>
                <a:gd name="connsiteX37" fmla="*/ 1243961 w 2134591"/>
                <a:gd name="connsiteY37" fmla="*/ 434497 h 2168495"/>
                <a:gd name="connsiteX38" fmla="*/ 2016947 w 2134591"/>
                <a:gd name="connsiteY38" fmla="*/ 298709 h 2168495"/>
                <a:gd name="connsiteX39" fmla="*/ 2077212 w 2134591"/>
                <a:gd name="connsiteY39" fmla="*/ 282884 h 2168495"/>
                <a:gd name="connsiteX40" fmla="*/ 2096469 w 2134591"/>
                <a:gd name="connsiteY40" fmla="*/ 225836 h 2168495"/>
                <a:gd name="connsiteX41" fmla="*/ 2061391 w 2134591"/>
                <a:gd name="connsiteY41" fmla="*/ 218525 h 2168495"/>
                <a:gd name="connsiteX42" fmla="*/ 1691206 w 2134591"/>
                <a:gd name="connsiteY42" fmla="*/ 288394 h 2168495"/>
                <a:gd name="connsiteX43" fmla="*/ 1230232 w 2134591"/>
                <a:gd name="connsiteY43" fmla="*/ 357691 h 2168495"/>
                <a:gd name="connsiteX44" fmla="*/ 840343 w 2134591"/>
                <a:gd name="connsiteY44" fmla="*/ 405461 h 2168495"/>
                <a:gd name="connsiteX45" fmla="*/ 689557 w 2134591"/>
                <a:gd name="connsiteY45" fmla="*/ 408160 h 2168495"/>
                <a:gd name="connsiteX46" fmla="*/ 167231 w 2134591"/>
                <a:gd name="connsiteY46" fmla="*/ 254255 h 2168495"/>
                <a:gd name="connsiteX47" fmla="*/ 35457 w 2134591"/>
                <a:gd name="connsiteY47" fmla="*/ 192685 h 216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34591" h="2168495">
                  <a:moveTo>
                    <a:pt x="1010971" y="82"/>
                  </a:moveTo>
                  <a:cubicBezTo>
                    <a:pt x="1128986" y="-919"/>
                    <a:pt x="1247661" y="7344"/>
                    <a:pt x="1365068" y="20215"/>
                  </a:cubicBezTo>
                  <a:cubicBezTo>
                    <a:pt x="1523255" y="37555"/>
                    <a:pt x="1680909" y="60955"/>
                    <a:pt x="1837992" y="86661"/>
                  </a:cubicBezTo>
                  <a:cubicBezTo>
                    <a:pt x="1912415" y="98844"/>
                    <a:pt x="1985609" y="120268"/>
                    <a:pt x="2058142" y="141653"/>
                  </a:cubicBezTo>
                  <a:cubicBezTo>
                    <a:pt x="2098596" y="153581"/>
                    <a:pt x="2128262" y="182419"/>
                    <a:pt x="2134076" y="226958"/>
                  </a:cubicBezTo>
                  <a:cubicBezTo>
                    <a:pt x="2136275" y="243780"/>
                    <a:pt x="2130903" y="261750"/>
                    <a:pt x="2128007" y="279032"/>
                  </a:cubicBezTo>
                  <a:cubicBezTo>
                    <a:pt x="2125634" y="293203"/>
                    <a:pt x="2119056" y="307133"/>
                    <a:pt x="2119042" y="321170"/>
                  </a:cubicBezTo>
                  <a:lnTo>
                    <a:pt x="2118985" y="513939"/>
                  </a:lnTo>
                  <a:lnTo>
                    <a:pt x="1875278" y="554479"/>
                  </a:lnTo>
                  <a:lnTo>
                    <a:pt x="1875000" y="549101"/>
                  </a:lnTo>
                  <a:cubicBezTo>
                    <a:pt x="1856378" y="552296"/>
                    <a:pt x="1838461" y="555286"/>
                    <a:pt x="1820572" y="558450"/>
                  </a:cubicBezTo>
                  <a:cubicBezTo>
                    <a:pt x="1575225" y="601800"/>
                    <a:pt x="1329816" y="644792"/>
                    <a:pt x="1084590" y="688821"/>
                  </a:cubicBezTo>
                  <a:cubicBezTo>
                    <a:pt x="1026117" y="699319"/>
                    <a:pt x="968327" y="713607"/>
                    <a:pt x="910096" y="725517"/>
                  </a:cubicBezTo>
                  <a:cubicBezTo>
                    <a:pt x="892420" y="729137"/>
                    <a:pt x="886155" y="738518"/>
                    <a:pt x="885632" y="756380"/>
                  </a:cubicBezTo>
                  <a:cubicBezTo>
                    <a:pt x="881333" y="903756"/>
                    <a:pt x="876055" y="1051101"/>
                    <a:pt x="871479" y="1198468"/>
                  </a:cubicBezTo>
                  <a:cubicBezTo>
                    <a:pt x="862035" y="1502864"/>
                    <a:pt x="852900" y="1807265"/>
                    <a:pt x="843466" y="2111657"/>
                  </a:cubicBezTo>
                  <a:cubicBezTo>
                    <a:pt x="842412" y="2145649"/>
                    <a:pt x="840892" y="2146873"/>
                    <a:pt x="808612" y="2155740"/>
                  </a:cubicBezTo>
                  <a:cubicBezTo>
                    <a:pt x="807182" y="2156133"/>
                    <a:pt x="805792" y="2156719"/>
                    <a:pt x="804447" y="2157349"/>
                  </a:cubicBezTo>
                  <a:cubicBezTo>
                    <a:pt x="763895" y="2176266"/>
                    <a:pt x="726882" y="2170179"/>
                    <a:pt x="689521" y="2146091"/>
                  </a:cubicBezTo>
                  <a:cubicBezTo>
                    <a:pt x="669955" y="2133475"/>
                    <a:pt x="659319" y="2120680"/>
                    <a:pt x="658653" y="2096847"/>
                  </a:cubicBezTo>
                  <a:cubicBezTo>
                    <a:pt x="655632" y="1988941"/>
                    <a:pt x="651328" y="1881067"/>
                    <a:pt x="647498" y="1773180"/>
                  </a:cubicBezTo>
                  <a:cubicBezTo>
                    <a:pt x="639155" y="1538076"/>
                    <a:pt x="630753" y="1302977"/>
                    <a:pt x="622512" y="1067873"/>
                  </a:cubicBezTo>
                  <a:cubicBezTo>
                    <a:pt x="619013" y="968160"/>
                    <a:pt x="615151" y="868455"/>
                    <a:pt x="612948" y="768710"/>
                  </a:cubicBezTo>
                  <a:cubicBezTo>
                    <a:pt x="612193" y="734656"/>
                    <a:pt x="602303" y="712208"/>
                    <a:pt x="566912" y="700240"/>
                  </a:cubicBezTo>
                  <a:cubicBezTo>
                    <a:pt x="520564" y="684563"/>
                    <a:pt x="476101" y="663312"/>
                    <a:pt x="429207" y="643907"/>
                  </a:cubicBezTo>
                  <a:cubicBezTo>
                    <a:pt x="312623" y="596884"/>
                    <a:pt x="197884" y="549852"/>
                    <a:pt x="82619" y="504142"/>
                  </a:cubicBezTo>
                  <a:cubicBezTo>
                    <a:pt x="10868" y="475688"/>
                    <a:pt x="7172" y="472430"/>
                    <a:pt x="4558" y="396210"/>
                  </a:cubicBezTo>
                  <a:cubicBezTo>
                    <a:pt x="2618" y="339681"/>
                    <a:pt x="2028" y="283107"/>
                    <a:pt x="84" y="226578"/>
                  </a:cubicBezTo>
                  <a:cubicBezTo>
                    <a:pt x="-1520" y="180028"/>
                    <a:pt x="19860" y="149188"/>
                    <a:pt x="61324" y="129783"/>
                  </a:cubicBezTo>
                  <a:cubicBezTo>
                    <a:pt x="122755" y="101029"/>
                    <a:pt x="188718" y="89794"/>
                    <a:pt x="254650" y="78702"/>
                  </a:cubicBezTo>
                  <a:cubicBezTo>
                    <a:pt x="505101" y="36567"/>
                    <a:pt x="756700" y="2236"/>
                    <a:pt x="1010971" y="82"/>
                  </a:cubicBezTo>
                  <a:close/>
                  <a:moveTo>
                    <a:pt x="35457" y="192685"/>
                  </a:moveTo>
                  <a:cubicBezTo>
                    <a:pt x="25053" y="226489"/>
                    <a:pt x="31216" y="247279"/>
                    <a:pt x="60734" y="266241"/>
                  </a:cubicBezTo>
                  <a:cubicBezTo>
                    <a:pt x="81939" y="279863"/>
                    <a:pt x="103990" y="292528"/>
                    <a:pt x="126746" y="303330"/>
                  </a:cubicBezTo>
                  <a:cubicBezTo>
                    <a:pt x="265997" y="369449"/>
                    <a:pt x="412225" y="416330"/>
                    <a:pt x="559521" y="460582"/>
                  </a:cubicBezTo>
                  <a:cubicBezTo>
                    <a:pt x="656647" y="489761"/>
                    <a:pt x="754184" y="498364"/>
                    <a:pt x="854773" y="483071"/>
                  </a:cubicBezTo>
                  <a:cubicBezTo>
                    <a:pt x="933420" y="471116"/>
                    <a:pt x="1012821" y="464140"/>
                    <a:pt x="1095834" y="454276"/>
                  </a:cubicBezTo>
                  <a:cubicBezTo>
                    <a:pt x="1145208" y="447671"/>
                    <a:pt x="1194556" y="440874"/>
                    <a:pt x="1243961" y="434497"/>
                  </a:cubicBezTo>
                  <a:cubicBezTo>
                    <a:pt x="1503684" y="400979"/>
                    <a:pt x="1761196" y="354831"/>
                    <a:pt x="2016947" y="298709"/>
                  </a:cubicBezTo>
                  <a:cubicBezTo>
                    <a:pt x="2037227" y="294258"/>
                    <a:pt x="2057624" y="289623"/>
                    <a:pt x="2077212" y="282884"/>
                  </a:cubicBezTo>
                  <a:cubicBezTo>
                    <a:pt x="2096938" y="276100"/>
                    <a:pt x="2104625" y="251037"/>
                    <a:pt x="2096469" y="225836"/>
                  </a:cubicBezTo>
                  <a:cubicBezTo>
                    <a:pt x="2089207" y="203388"/>
                    <a:pt x="2073377" y="216272"/>
                    <a:pt x="2061391" y="218525"/>
                  </a:cubicBezTo>
                  <a:cubicBezTo>
                    <a:pt x="1937969" y="241684"/>
                    <a:pt x="1815044" y="267765"/>
                    <a:pt x="1691206" y="288394"/>
                  </a:cubicBezTo>
                  <a:cubicBezTo>
                    <a:pt x="1537949" y="313926"/>
                    <a:pt x="1384142" y="336369"/>
                    <a:pt x="1230232" y="357691"/>
                  </a:cubicBezTo>
                  <a:cubicBezTo>
                    <a:pt x="1100544" y="375661"/>
                    <a:pt x="970517" y="391459"/>
                    <a:pt x="840343" y="405461"/>
                  </a:cubicBezTo>
                  <a:cubicBezTo>
                    <a:pt x="790396" y="410833"/>
                    <a:pt x="737867" y="417603"/>
                    <a:pt x="689557" y="408160"/>
                  </a:cubicBezTo>
                  <a:cubicBezTo>
                    <a:pt x="510924" y="373244"/>
                    <a:pt x="336242" y="322609"/>
                    <a:pt x="167231" y="254255"/>
                  </a:cubicBezTo>
                  <a:cubicBezTo>
                    <a:pt x="122304" y="236084"/>
                    <a:pt x="79244" y="213296"/>
                    <a:pt x="35457" y="192685"/>
                  </a:cubicBezTo>
                  <a:close/>
                </a:path>
              </a:pathLst>
            </a:custGeom>
            <a:solidFill>
              <a:schemeClr val="bg1"/>
            </a:solidFill>
            <a:ln w="446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dirty="0"/>
            </a:p>
          </p:txBody>
        </p:sp>
        <p:sp>
          <p:nvSpPr>
            <p:cNvPr id="23" name="フリーフォーム: 図形 22">
              <a:extLst>
                <a:ext uri="{FF2B5EF4-FFF2-40B4-BE49-F238E27FC236}">
                  <a16:creationId xmlns:a16="http://schemas.microsoft.com/office/drawing/2014/main" id="{120C8381-BFB1-0317-4EDE-3D8D0408830F}"/>
                </a:ext>
              </a:extLst>
            </p:cNvPr>
            <p:cNvSpPr/>
            <p:nvPr/>
          </p:nvSpPr>
          <p:spPr>
            <a:xfrm>
              <a:off x="9959922" y="3817127"/>
              <a:ext cx="212703" cy="795198"/>
            </a:xfrm>
            <a:custGeom>
              <a:avLst/>
              <a:gdLst>
                <a:gd name="connsiteX0" fmla="*/ 116493 w 212703"/>
                <a:gd name="connsiteY0" fmla="*/ 17353 h 795198"/>
                <a:gd name="connsiteX1" fmla="*/ 212703 w 212703"/>
                <a:gd name="connsiteY1" fmla="*/ 0 h 795198"/>
                <a:gd name="connsiteX2" fmla="*/ 206603 w 212703"/>
                <a:gd name="connsiteY2" fmla="*/ 84671 h 795198"/>
                <a:gd name="connsiteX3" fmla="*/ 145792 w 212703"/>
                <a:gd name="connsiteY3" fmla="*/ 742341 h 795198"/>
                <a:gd name="connsiteX4" fmla="*/ 104462 w 212703"/>
                <a:gd name="connsiteY4" fmla="*/ 790254 h 795198"/>
                <a:gd name="connsiteX5" fmla="*/ 24091 w 212703"/>
                <a:gd name="connsiteY5" fmla="*/ 779515 h 795198"/>
                <a:gd name="connsiteX6" fmla="*/ 155 w 212703"/>
                <a:gd name="connsiteY6" fmla="*/ 733596 h 795198"/>
                <a:gd name="connsiteX7" fmla="*/ 16261 w 212703"/>
                <a:gd name="connsiteY7" fmla="*/ 461859 h 795198"/>
                <a:gd name="connsiteX8" fmla="*/ 38553 w 212703"/>
                <a:gd name="connsiteY8" fmla="*/ 58590 h 795198"/>
                <a:gd name="connsiteX9" fmla="*/ 68514 w 212703"/>
                <a:gd name="connsiteY9" fmla="*/ 25532 h 795198"/>
                <a:gd name="connsiteX10" fmla="*/ 116493 w 212703"/>
                <a:gd name="connsiteY10" fmla="*/ 17353 h 795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703" h="795198">
                  <a:moveTo>
                    <a:pt x="116493" y="17353"/>
                  </a:moveTo>
                  <a:cubicBezTo>
                    <a:pt x="148818" y="11436"/>
                    <a:pt x="179292" y="5984"/>
                    <a:pt x="212703" y="0"/>
                  </a:cubicBezTo>
                  <a:cubicBezTo>
                    <a:pt x="210553" y="30215"/>
                    <a:pt x="209101" y="57490"/>
                    <a:pt x="206603" y="84671"/>
                  </a:cubicBezTo>
                  <a:cubicBezTo>
                    <a:pt x="186465" y="303905"/>
                    <a:pt x="166202" y="523130"/>
                    <a:pt x="145792" y="742341"/>
                  </a:cubicBezTo>
                  <a:cubicBezTo>
                    <a:pt x="142490" y="777808"/>
                    <a:pt x="139277" y="779377"/>
                    <a:pt x="104462" y="790254"/>
                  </a:cubicBezTo>
                  <a:cubicBezTo>
                    <a:pt x="75293" y="799367"/>
                    <a:pt x="49922" y="795939"/>
                    <a:pt x="24091" y="779515"/>
                  </a:cubicBezTo>
                  <a:cubicBezTo>
                    <a:pt x="6076" y="768061"/>
                    <a:pt x="-1181" y="754488"/>
                    <a:pt x="155" y="733596"/>
                  </a:cubicBezTo>
                  <a:cubicBezTo>
                    <a:pt x="5929" y="643044"/>
                    <a:pt x="11068" y="552447"/>
                    <a:pt x="16261" y="461859"/>
                  </a:cubicBezTo>
                  <a:cubicBezTo>
                    <a:pt x="23966" y="327448"/>
                    <a:pt x="32122" y="193059"/>
                    <a:pt x="38553" y="58590"/>
                  </a:cubicBezTo>
                  <a:cubicBezTo>
                    <a:pt x="39621" y="36275"/>
                    <a:pt x="46249" y="26627"/>
                    <a:pt x="68514" y="25532"/>
                  </a:cubicBezTo>
                  <a:cubicBezTo>
                    <a:pt x="83976" y="24767"/>
                    <a:pt x="99269" y="20513"/>
                    <a:pt x="116493" y="17353"/>
                  </a:cubicBezTo>
                  <a:close/>
                </a:path>
              </a:pathLst>
            </a:custGeom>
            <a:solidFill>
              <a:schemeClr val="bg1"/>
            </a:solidFill>
            <a:ln w="446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4" name="フリーフォーム: 図形 23">
              <a:extLst>
                <a:ext uri="{FF2B5EF4-FFF2-40B4-BE49-F238E27FC236}">
                  <a16:creationId xmlns:a16="http://schemas.microsoft.com/office/drawing/2014/main" id="{4F2DF672-5A2E-23B5-E2B0-7CD2BEF9BBF9}"/>
                </a:ext>
              </a:extLst>
            </p:cNvPr>
            <p:cNvSpPr/>
            <p:nvPr/>
          </p:nvSpPr>
          <p:spPr>
            <a:xfrm>
              <a:off x="9771787" y="1630289"/>
              <a:ext cx="216848" cy="1101027"/>
            </a:xfrm>
            <a:custGeom>
              <a:avLst/>
              <a:gdLst>
                <a:gd name="connsiteX0" fmla="*/ 144958 w 216848"/>
                <a:gd name="connsiteY0" fmla="*/ 60766 h 1101027"/>
                <a:gd name="connsiteX1" fmla="*/ 196826 w 216848"/>
                <a:gd name="connsiteY1" fmla="*/ 793172 h 1101027"/>
                <a:gd name="connsiteX2" fmla="*/ 216597 w 216848"/>
                <a:gd name="connsiteY2" fmla="*/ 1066987 h 1101027"/>
                <a:gd name="connsiteX3" fmla="*/ 216664 w 216848"/>
                <a:gd name="connsiteY3" fmla="*/ 1090995 h 1101027"/>
                <a:gd name="connsiteX4" fmla="*/ 102261 w 216848"/>
                <a:gd name="connsiteY4" fmla="*/ 1101028 h 1101027"/>
                <a:gd name="connsiteX5" fmla="*/ 0 w 216848"/>
                <a:gd name="connsiteY5" fmla="*/ 10467 h 1101027"/>
                <a:gd name="connsiteX6" fmla="*/ 139278 w 216848"/>
                <a:gd name="connsiteY6" fmla="*/ 0 h 1101027"/>
                <a:gd name="connsiteX7" fmla="*/ 144958 w 216848"/>
                <a:gd name="connsiteY7" fmla="*/ 60766 h 110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848" h="1101027">
                  <a:moveTo>
                    <a:pt x="144958" y="60766"/>
                  </a:moveTo>
                  <a:cubicBezTo>
                    <a:pt x="162361" y="306291"/>
                    <a:pt x="179540" y="549739"/>
                    <a:pt x="196826" y="793172"/>
                  </a:cubicBezTo>
                  <a:cubicBezTo>
                    <a:pt x="203306" y="884453"/>
                    <a:pt x="210081" y="975711"/>
                    <a:pt x="216597" y="1066987"/>
                  </a:cubicBezTo>
                  <a:cubicBezTo>
                    <a:pt x="217120" y="1074316"/>
                    <a:pt x="216664" y="1081713"/>
                    <a:pt x="216664" y="1090995"/>
                  </a:cubicBezTo>
                  <a:cubicBezTo>
                    <a:pt x="178937" y="1094302"/>
                    <a:pt x="141410" y="1097596"/>
                    <a:pt x="102261" y="1101028"/>
                  </a:cubicBezTo>
                  <a:cubicBezTo>
                    <a:pt x="68216" y="737966"/>
                    <a:pt x="34224" y="375459"/>
                    <a:pt x="0" y="10467"/>
                  </a:cubicBezTo>
                  <a:cubicBezTo>
                    <a:pt x="46304" y="6985"/>
                    <a:pt x="91862" y="3562"/>
                    <a:pt x="139278" y="0"/>
                  </a:cubicBezTo>
                  <a:cubicBezTo>
                    <a:pt x="141209" y="20571"/>
                    <a:pt x="142992" y="39627"/>
                    <a:pt x="144958" y="60766"/>
                  </a:cubicBezTo>
                  <a:close/>
                </a:path>
              </a:pathLst>
            </a:custGeom>
            <a:solidFill>
              <a:schemeClr val="tx1"/>
            </a:solidFill>
            <a:ln w="446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5757E1E7-85E4-A140-78F7-65CE365387F1}"/>
                </a:ext>
              </a:extLst>
            </p:cNvPr>
            <p:cNvSpPr/>
            <p:nvPr/>
          </p:nvSpPr>
          <p:spPr>
            <a:xfrm>
              <a:off x="9517708" y="1649233"/>
              <a:ext cx="249641" cy="1102775"/>
            </a:xfrm>
            <a:custGeom>
              <a:avLst/>
              <a:gdLst>
                <a:gd name="connsiteX0" fmla="*/ 221549 w 249641"/>
                <a:gd name="connsiteY0" fmla="*/ 795304 h 1102775"/>
                <a:gd name="connsiteX1" fmla="*/ 249642 w 249641"/>
                <a:gd name="connsiteY1" fmla="*/ 1093051 h 1102775"/>
                <a:gd name="connsiteX2" fmla="*/ 151251 w 249641"/>
                <a:gd name="connsiteY2" fmla="*/ 1102775 h 1102775"/>
                <a:gd name="connsiteX3" fmla="*/ 0 w 249641"/>
                <a:gd name="connsiteY3" fmla="*/ 9023 h 1102775"/>
                <a:gd name="connsiteX4" fmla="*/ 147819 w 249641"/>
                <a:gd name="connsiteY4" fmla="*/ 0 h 1102775"/>
                <a:gd name="connsiteX5" fmla="*/ 162709 w 249641"/>
                <a:gd name="connsiteY5" fmla="*/ 159845 h 1102775"/>
                <a:gd name="connsiteX6" fmla="*/ 215270 w 249641"/>
                <a:gd name="connsiteY6" fmla="*/ 722110 h 1102775"/>
                <a:gd name="connsiteX7" fmla="*/ 221549 w 249641"/>
                <a:gd name="connsiteY7" fmla="*/ 795304 h 110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641" h="1102775">
                  <a:moveTo>
                    <a:pt x="221549" y="795304"/>
                  </a:moveTo>
                  <a:cubicBezTo>
                    <a:pt x="230943" y="895004"/>
                    <a:pt x="240163" y="992662"/>
                    <a:pt x="249642" y="1093051"/>
                  </a:cubicBezTo>
                  <a:cubicBezTo>
                    <a:pt x="215838" y="1096389"/>
                    <a:pt x="184442" y="1099495"/>
                    <a:pt x="151251" y="1102775"/>
                  </a:cubicBezTo>
                  <a:cubicBezTo>
                    <a:pt x="100804" y="737962"/>
                    <a:pt x="50612" y="374990"/>
                    <a:pt x="0" y="9023"/>
                  </a:cubicBezTo>
                  <a:cubicBezTo>
                    <a:pt x="48713" y="6047"/>
                    <a:pt x="97376" y="3079"/>
                    <a:pt x="147819" y="0"/>
                  </a:cubicBezTo>
                  <a:cubicBezTo>
                    <a:pt x="152824" y="53714"/>
                    <a:pt x="157744" y="106784"/>
                    <a:pt x="162709" y="159845"/>
                  </a:cubicBezTo>
                  <a:cubicBezTo>
                    <a:pt x="180228" y="347268"/>
                    <a:pt x="197783" y="534687"/>
                    <a:pt x="215270" y="722110"/>
                  </a:cubicBezTo>
                  <a:cubicBezTo>
                    <a:pt x="217478" y="745814"/>
                    <a:pt x="219350" y="769545"/>
                    <a:pt x="221549" y="795304"/>
                  </a:cubicBezTo>
                  <a:close/>
                </a:path>
              </a:pathLst>
            </a:custGeom>
            <a:solidFill>
              <a:schemeClr val="tx1"/>
            </a:solidFill>
            <a:ln w="446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dirty="0"/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D5A6C36A-1E68-A846-1EA4-681B653010CC}"/>
                </a:ext>
              </a:extLst>
            </p:cNvPr>
            <p:cNvSpPr/>
            <p:nvPr/>
          </p:nvSpPr>
          <p:spPr>
            <a:xfrm>
              <a:off x="9261510" y="1667597"/>
              <a:ext cx="297692" cy="1102198"/>
            </a:xfrm>
            <a:custGeom>
              <a:avLst/>
              <a:gdLst>
                <a:gd name="connsiteX0" fmla="*/ 16790 w 297692"/>
                <a:gd name="connsiteY0" fmla="*/ 89859 h 1102198"/>
                <a:gd name="connsiteX1" fmla="*/ 0 w 297692"/>
                <a:gd name="connsiteY1" fmla="*/ 0 h 1102198"/>
                <a:gd name="connsiteX2" fmla="*/ 146134 w 297692"/>
                <a:gd name="connsiteY2" fmla="*/ 0 h 1102198"/>
                <a:gd name="connsiteX3" fmla="*/ 297693 w 297692"/>
                <a:gd name="connsiteY3" fmla="*/ 1094633 h 1102198"/>
                <a:gd name="connsiteX4" fmla="*/ 200822 w 297692"/>
                <a:gd name="connsiteY4" fmla="*/ 1102199 h 1102198"/>
                <a:gd name="connsiteX5" fmla="*/ 173060 w 297692"/>
                <a:gd name="connsiteY5" fmla="*/ 945241 h 1102198"/>
                <a:gd name="connsiteX6" fmla="*/ 16790 w 297692"/>
                <a:gd name="connsiteY6" fmla="*/ 89859 h 110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692" h="1102198">
                  <a:moveTo>
                    <a:pt x="16790" y="89859"/>
                  </a:moveTo>
                  <a:cubicBezTo>
                    <a:pt x="11240" y="59577"/>
                    <a:pt x="5886" y="31207"/>
                    <a:pt x="0" y="0"/>
                  </a:cubicBezTo>
                  <a:cubicBezTo>
                    <a:pt x="49714" y="0"/>
                    <a:pt x="97032" y="0"/>
                    <a:pt x="146134" y="0"/>
                  </a:cubicBezTo>
                  <a:cubicBezTo>
                    <a:pt x="196482" y="363620"/>
                    <a:pt x="246933" y="728027"/>
                    <a:pt x="297693" y="1094633"/>
                  </a:cubicBezTo>
                  <a:cubicBezTo>
                    <a:pt x="265770" y="1097126"/>
                    <a:pt x="234250" y="1099584"/>
                    <a:pt x="200822" y="1102199"/>
                  </a:cubicBezTo>
                  <a:cubicBezTo>
                    <a:pt x="191392" y="1048816"/>
                    <a:pt x="182507" y="996975"/>
                    <a:pt x="173060" y="945241"/>
                  </a:cubicBezTo>
                  <a:cubicBezTo>
                    <a:pt x="121111" y="660737"/>
                    <a:pt x="69025" y="376254"/>
                    <a:pt x="16790" y="89859"/>
                  </a:cubicBezTo>
                  <a:close/>
                </a:path>
              </a:pathLst>
            </a:custGeom>
            <a:solidFill>
              <a:schemeClr val="tx1"/>
            </a:solidFill>
            <a:ln w="446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 dirty="0"/>
            </a:p>
          </p:txBody>
        </p:sp>
        <p:sp>
          <p:nvSpPr>
            <p:cNvPr id="27" name="フリーフォーム: 図形 26">
              <a:extLst>
                <a:ext uri="{FF2B5EF4-FFF2-40B4-BE49-F238E27FC236}">
                  <a16:creationId xmlns:a16="http://schemas.microsoft.com/office/drawing/2014/main" id="{BD0DF844-7FF7-7482-F1FD-458FCD01FB05}"/>
                </a:ext>
              </a:extLst>
            </p:cNvPr>
            <p:cNvSpPr/>
            <p:nvPr/>
          </p:nvSpPr>
          <p:spPr>
            <a:xfrm>
              <a:off x="8799177" y="1668799"/>
              <a:ext cx="362288" cy="1138098"/>
            </a:xfrm>
            <a:custGeom>
              <a:avLst/>
              <a:gdLst>
                <a:gd name="connsiteX0" fmla="*/ 253445 w 362288"/>
                <a:gd name="connsiteY0" fmla="*/ 622665 h 1138098"/>
                <a:gd name="connsiteX1" fmla="*/ 362289 w 362288"/>
                <a:gd name="connsiteY1" fmla="*/ 1128995 h 1138098"/>
                <a:gd name="connsiteX2" fmla="*/ 257905 w 362288"/>
                <a:gd name="connsiteY2" fmla="*/ 1138099 h 1138098"/>
                <a:gd name="connsiteX3" fmla="*/ 0 w 362288"/>
                <a:gd name="connsiteY3" fmla="*/ 0 h 1138098"/>
                <a:gd name="connsiteX4" fmla="*/ 118707 w 362288"/>
                <a:gd name="connsiteY4" fmla="*/ 0 h 1138098"/>
                <a:gd name="connsiteX5" fmla="*/ 253445 w 362288"/>
                <a:gd name="connsiteY5" fmla="*/ 622665 h 113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288" h="1138098">
                  <a:moveTo>
                    <a:pt x="253445" y="622665"/>
                  </a:moveTo>
                  <a:cubicBezTo>
                    <a:pt x="289939" y="792176"/>
                    <a:pt x="325955" y="959859"/>
                    <a:pt x="362289" y="1128995"/>
                  </a:cubicBezTo>
                  <a:cubicBezTo>
                    <a:pt x="326438" y="1132119"/>
                    <a:pt x="291807" y="1135140"/>
                    <a:pt x="257905" y="1138099"/>
                  </a:cubicBezTo>
                  <a:cubicBezTo>
                    <a:pt x="171866" y="758421"/>
                    <a:pt x="86065" y="379794"/>
                    <a:pt x="0" y="0"/>
                  </a:cubicBezTo>
                  <a:cubicBezTo>
                    <a:pt x="38474" y="0"/>
                    <a:pt x="76828" y="0"/>
                    <a:pt x="118707" y="0"/>
                  </a:cubicBezTo>
                  <a:cubicBezTo>
                    <a:pt x="163509" y="207167"/>
                    <a:pt x="208240" y="414004"/>
                    <a:pt x="253445" y="622665"/>
                  </a:cubicBezTo>
                  <a:close/>
                </a:path>
              </a:pathLst>
            </a:custGeom>
            <a:solidFill>
              <a:schemeClr val="tx1"/>
            </a:solidFill>
            <a:ln w="446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8" name="フリーフォーム: 図形 27">
              <a:extLst>
                <a:ext uri="{FF2B5EF4-FFF2-40B4-BE49-F238E27FC236}">
                  <a16:creationId xmlns:a16="http://schemas.microsoft.com/office/drawing/2014/main" id="{A3503CBD-08DF-4F66-8357-64C16EBBD3E6}"/>
                </a:ext>
              </a:extLst>
            </p:cNvPr>
            <p:cNvSpPr/>
            <p:nvPr/>
          </p:nvSpPr>
          <p:spPr>
            <a:xfrm>
              <a:off x="9034035" y="1671570"/>
              <a:ext cx="316994" cy="1115789"/>
            </a:xfrm>
            <a:custGeom>
              <a:avLst/>
              <a:gdLst>
                <a:gd name="connsiteX0" fmla="*/ 314492 w 316994"/>
                <a:gd name="connsiteY0" fmla="*/ 1088935 h 1115789"/>
                <a:gd name="connsiteX1" fmla="*/ 316995 w 316994"/>
                <a:gd name="connsiteY1" fmla="*/ 1109734 h 1115789"/>
                <a:gd name="connsiteX2" fmla="*/ 239792 w 316994"/>
                <a:gd name="connsiteY2" fmla="*/ 1115789 h 1115789"/>
                <a:gd name="connsiteX3" fmla="*/ 0 w 316994"/>
                <a:gd name="connsiteY3" fmla="*/ 0 h 1115789"/>
                <a:gd name="connsiteX4" fmla="*/ 114520 w 316994"/>
                <a:gd name="connsiteY4" fmla="*/ 0 h 1115789"/>
                <a:gd name="connsiteX5" fmla="*/ 314492 w 316994"/>
                <a:gd name="connsiteY5" fmla="*/ 1088935 h 111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994" h="1115789">
                  <a:moveTo>
                    <a:pt x="314492" y="1088935"/>
                  </a:moveTo>
                  <a:cubicBezTo>
                    <a:pt x="315520" y="1096568"/>
                    <a:pt x="316154" y="1102248"/>
                    <a:pt x="316995" y="1109734"/>
                  </a:cubicBezTo>
                  <a:cubicBezTo>
                    <a:pt x="290377" y="1111821"/>
                    <a:pt x="265417" y="1113778"/>
                    <a:pt x="239792" y="1115789"/>
                  </a:cubicBezTo>
                  <a:cubicBezTo>
                    <a:pt x="159751" y="743356"/>
                    <a:pt x="80014" y="372308"/>
                    <a:pt x="0" y="0"/>
                  </a:cubicBezTo>
                  <a:cubicBezTo>
                    <a:pt x="36503" y="0"/>
                    <a:pt x="73985" y="0"/>
                    <a:pt x="114520" y="0"/>
                  </a:cubicBezTo>
                  <a:cubicBezTo>
                    <a:pt x="181019" y="362186"/>
                    <a:pt x="247559" y="724586"/>
                    <a:pt x="314492" y="1088935"/>
                  </a:cubicBezTo>
                  <a:close/>
                </a:path>
              </a:pathLst>
            </a:custGeom>
            <a:solidFill>
              <a:schemeClr val="tx1"/>
            </a:solidFill>
            <a:ln w="446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517D769E-CA44-47DC-105D-E1B03ACB42BE}"/>
                </a:ext>
              </a:extLst>
            </p:cNvPr>
            <p:cNvSpPr/>
            <p:nvPr/>
          </p:nvSpPr>
          <p:spPr>
            <a:xfrm>
              <a:off x="9084989" y="3286137"/>
              <a:ext cx="2068937" cy="297838"/>
            </a:xfrm>
            <a:custGeom>
              <a:avLst/>
              <a:gdLst>
                <a:gd name="connsiteX0" fmla="*/ 1063110 w 2068937"/>
                <a:gd name="connsiteY0" fmla="*/ 261927 h 297838"/>
                <a:gd name="connsiteX1" fmla="*/ 824025 w 2068937"/>
                <a:gd name="connsiteY1" fmla="*/ 290386 h 297838"/>
                <a:gd name="connsiteX2" fmla="*/ 528772 w 2068937"/>
                <a:gd name="connsiteY2" fmla="*/ 267897 h 297838"/>
                <a:gd name="connsiteX3" fmla="*/ 95998 w 2068937"/>
                <a:gd name="connsiteY3" fmla="*/ 110645 h 297838"/>
                <a:gd name="connsiteX4" fmla="*/ 29985 w 2068937"/>
                <a:gd name="connsiteY4" fmla="*/ 73556 h 297838"/>
                <a:gd name="connsiteX5" fmla="*/ 4708 w 2068937"/>
                <a:gd name="connsiteY5" fmla="*/ 0 h 297838"/>
                <a:gd name="connsiteX6" fmla="*/ 136483 w 2068937"/>
                <a:gd name="connsiteY6" fmla="*/ 61570 h 297838"/>
                <a:gd name="connsiteX7" fmla="*/ 658808 w 2068937"/>
                <a:gd name="connsiteY7" fmla="*/ 215476 h 297838"/>
                <a:gd name="connsiteX8" fmla="*/ 809594 w 2068937"/>
                <a:gd name="connsiteY8" fmla="*/ 212776 h 297838"/>
                <a:gd name="connsiteX9" fmla="*/ 1199483 w 2068937"/>
                <a:gd name="connsiteY9" fmla="*/ 165006 h 297838"/>
                <a:gd name="connsiteX10" fmla="*/ 1660458 w 2068937"/>
                <a:gd name="connsiteY10" fmla="*/ 95709 h 297838"/>
                <a:gd name="connsiteX11" fmla="*/ 2030643 w 2068937"/>
                <a:gd name="connsiteY11" fmla="*/ 25840 h 297838"/>
                <a:gd name="connsiteX12" fmla="*/ 2065720 w 2068937"/>
                <a:gd name="connsiteY12" fmla="*/ 33151 h 297838"/>
                <a:gd name="connsiteX13" fmla="*/ 2046463 w 2068937"/>
                <a:gd name="connsiteY13" fmla="*/ 90199 h 297838"/>
                <a:gd name="connsiteX14" fmla="*/ 1986198 w 2068937"/>
                <a:gd name="connsiteY14" fmla="*/ 106024 h 297838"/>
                <a:gd name="connsiteX15" fmla="*/ 1213212 w 2068937"/>
                <a:gd name="connsiteY15" fmla="*/ 241812 h 297838"/>
                <a:gd name="connsiteX16" fmla="*/ 1063110 w 2068937"/>
                <a:gd name="connsiteY16" fmla="*/ 261927 h 297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8937" h="297838">
                  <a:moveTo>
                    <a:pt x="1063110" y="261927"/>
                  </a:moveTo>
                  <a:cubicBezTo>
                    <a:pt x="982073" y="271455"/>
                    <a:pt x="902671" y="278431"/>
                    <a:pt x="824025" y="290386"/>
                  </a:cubicBezTo>
                  <a:cubicBezTo>
                    <a:pt x="723435" y="305679"/>
                    <a:pt x="625898" y="297076"/>
                    <a:pt x="528772" y="267897"/>
                  </a:cubicBezTo>
                  <a:cubicBezTo>
                    <a:pt x="381476" y="223645"/>
                    <a:pt x="235249" y="176765"/>
                    <a:pt x="95998" y="110645"/>
                  </a:cubicBezTo>
                  <a:cubicBezTo>
                    <a:pt x="73241" y="99843"/>
                    <a:pt x="51191" y="87178"/>
                    <a:pt x="29985" y="73556"/>
                  </a:cubicBezTo>
                  <a:cubicBezTo>
                    <a:pt x="467" y="54594"/>
                    <a:pt x="-5696" y="33804"/>
                    <a:pt x="4708" y="0"/>
                  </a:cubicBezTo>
                  <a:cubicBezTo>
                    <a:pt x="48496" y="20611"/>
                    <a:pt x="91555" y="43399"/>
                    <a:pt x="136483" y="61570"/>
                  </a:cubicBezTo>
                  <a:cubicBezTo>
                    <a:pt x="305494" y="129924"/>
                    <a:pt x="480176" y="180559"/>
                    <a:pt x="658808" y="215476"/>
                  </a:cubicBezTo>
                  <a:cubicBezTo>
                    <a:pt x="707119" y="224919"/>
                    <a:pt x="759648" y="218148"/>
                    <a:pt x="809594" y="212776"/>
                  </a:cubicBezTo>
                  <a:cubicBezTo>
                    <a:pt x="939769" y="198775"/>
                    <a:pt x="1069796" y="182976"/>
                    <a:pt x="1199483" y="165006"/>
                  </a:cubicBezTo>
                  <a:cubicBezTo>
                    <a:pt x="1353393" y="143684"/>
                    <a:pt x="1507200" y="121241"/>
                    <a:pt x="1660458" y="95709"/>
                  </a:cubicBezTo>
                  <a:cubicBezTo>
                    <a:pt x="1784295" y="75080"/>
                    <a:pt x="1907221" y="48999"/>
                    <a:pt x="2030643" y="25840"/>
                  </a:cubicBezTo>
                  <a:cubicBezTo>
                    <a:pt x="2042629" y="23588"/>
                    <a:pt x="2058458" y="10703"/>
                    <a:pt x="2065720" y="33151"/>
                  </a:cubicBezTo>
                  <a:cubicBezTo>
                    <a:pt x="2073877" y="58352"/>
                    <a:pt x="2066190" y="83415"/>
                    <a:pt x="2046463" y="90199"/>
                  </a:cubicBezTo>
                  <a:cubicBezTo>
                    <a:pt x="2026875" y="96938"/>
                    <a:pt x="2006479" y="101573"/>
                    <a:pt x="1986198" y="106024"/>
                  </a:cubicBezTo>
                  <a:cubicBezTo>
                    <a:pt x="1730447" y="162146"/>
                    <a:pt x="1472936" y="208294"/>
                    <a:pt x="1213212" y="241812"/>
                  </a:cubicBezTo>
                  <a:cubicBezTo>
                    <a:pt x="1163807" y="248189"/>
                    <a:pt x="1114460" y="254986"/>
                    <a:pt x="1063110" y="261927"/>
                  </a:cubicBezTo>
                  <a:close/>
                </a:path>
              </a:pathLst>
            </a:custGeom>
            <a:solidFill>
              <a:schemeClr val="tx1"/>
            </a:solidFill>
            <a:ln w="446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165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4A6A6-F7D3-79F5-FE9C-EA8342E3B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72A2248-4469-B6A3-CD84-C5C3587E4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04486" cy="6858000"/>
          </a:xfrm>
          <a:prstGeom prst="rect">
            <a:avLst/>
          </a:prstGeom>
        </p:spPr>
      </p:pic>
      <p:pic>
        <p:nvPicPr>
          <p:cNvPr id="3" name="図 2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E2112B8-3CEC-10F1-5526-1B38CA8D7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743" y="2386584"/>
            <a:ext cx="3600000" cy="3600000"/>
          </a:xfrm>
          <a:prstGeom prst="rect">
            <a:avLst/>
          </a:prstGeom>
        </p:spPr>
      </p:pic>
      <p:pic>
        <p:nvPicPr>
          <p:cNvPr id="6" name="図 5" descr="白い背景と黒い文字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D9F708C-BDA8-F567-9BD1-5317E6197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743" y="0"/>
            <a:ext cx="2503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80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39616-D89A-E87E-DEF0-E100EA99D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4F5563F-2AE6-639A-C783-F4B9A5C4B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04486" cy="6858000"/>
          </a:xfrm>
          <a:prstGeom prst="rect">
            <a:avLst/>
          </a:prstGeom>
        </p:spPr>
      </p:pic>
      <p:pic>
        <p:nvPicPr>
          <p:cNvPr id="3" name="図 2" descr="家具, 座席, チェアー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7DCA0DB-23F5-2D9D-C39C-9936C128C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112" y="0"/>
            <a:ext cx="2655455" cy="6858000"/>
          </a:xfrm>
          <a:prstGeom prst="rect">
            <a:avLst/>
          </a:prstGeom>
        </p:spPr>
      </p:pic>
      <p:pic>
        <p:nvPicPr>
          <p:cNvPr id="6" name="図 5" descr="チェアー, 挿絵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CB9D690-8AC2-1D42-8CBD-A957A9803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567" y="0"/>
            <a:ext cx="2689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64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879E407D-AB59-A28E-857F-721BB5879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0"/>
            <a:ext cx="1887506" cy="29464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0A811D3-4CDA-60E9-B3F9-D6FD7D1846E7}"/>
              </a:ext>
            </a:extLst>
          </p:cNvPr>
          <p:cNvGrpSpPr/>
          <p:nvPr/>
        </p:nvGrpSpPr>
        <p:grpSpPr>
          <a:xfrm>
            <a:off x="5620635" y="0"/>
            <a:ext cx="2062865" cy="2946484"/>
            <a:chOff x="2890135" y="0"/>
            <a:chExt cx="2754747" cy="4237506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3C4867EB-417E-DE5C-54DB-8F09F2400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0135" y="0"/>
              <a:ext cx="2754747" cy="294648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068D9883-1FA5-EC62-28D0-F1A337FAC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951" t="3665" r="2247" b="3665"/>
            <a:stretch/>
          </p:blipFill>
          <p:spPr>
            <a:xfrm>
              <a:off x="2890135" y="2946484"/>
              <a:ext cx="2754747" cy="12910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E6B4A9FC-2A73-0EDD-5C5C-341001AC6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78265"/>
            <a:ext cx="2188117" cy="263402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26A877-EF5C-6E83-5123-76966CAF3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991" y="3678265"/>
            <a:ext cx="1940415" cy="2634022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AB35EE3-C532-E672-1A50-73B529335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280" y="3678265"/>
            <a:ext cx="1958559" cy="2634022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1F13D1CD-5A54-155F-A3DE-E8B98AFC54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1713" y="3678265"/>
            <a:ext cx="1949119" cy="2634022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D6E3C96C-7CDE-D0B5-D60B-819368CDE5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5706" y="3678265"/>
            <a:ext cx="1952074" cy="2634021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A9C49C1E-AD19-BE18-AE40-E9D7F47AAD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2653" y="3678265"/>
            <a:ext cx="2029347" cy="2634022"/>
          </a:xfrm>
          <a:prstGeom prst="rect">
            <a:avLst/>
          </a:prstGeom>
        </p:spPr>
      </p:pic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0EB1763-03EF-32E6-1A25-13AA2C36C121}"/>
              </a:ext>
            </a:extLst>
          </p:cNvPr>
          <p:cNvSpPr/>
          <p:nvPr/>
        </p:nvSpPr>
        <p:spPr>
          <a:xfrm>
            <a:off x="0" y="3547474"/>
            <a:ext cx="12192000" cy="27648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35360B5-6E27-24E3-80F5-043AEED77C9E}"/>
              </a:ext>
            </a:extLst>
          </p:cNvPr>
          <p:cNvSpPr txBox="1"/>
          <p:nvPr/>
        </p:nvSpPr>
        <p:spPr>
          <a:xfrm>
            <a:off x="2432060" y="8397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完成イメージ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B8396E2-B80C-1AE4-6025-C52C86658AAC}"/>
              </a:ext>
            </a:extLst>
          </p:cNvPr>
          <p:cNvSpPr txBox="1"/>
          <p:nvPr/>
        </p:nvSpPr>
        <p:spPr>
          <a:xfrm>
            <a:off x="7926753" y="8397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部品一覧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B8ABB87-B748-9622-F95B-DC3E551F05AF}"/>
              </a:ext>
            </a:extLst>
          </p:cNvPr>
          <p:cNvSpPr txBox="1"/>
          <p:nvPr/>
        </p:nvSpPr>
        <p:spPr>
          <a:xfrm>
            <a:off x="309228" y="64134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組み立て手順</a:t>
            </a:r>
          </a:p>
        </p:txBody>
      </p:sp>
    </p:spTree>
    <p:extLst>
      <p:ext uri="{BB962C8B-B14F-4D97-AF65-F5344CB8AC3E}">
        <p14:creationId xmlns:p14="http://schemas.microsoft.com/office/powerpoint/2010/main" val="248640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F673756-AC50-15FE-7CC4-5245E8772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016" y="571500"/>
            <a:ext cx="10302984" cy="2575746"/>
          </a:xfrm>
          <a:prstGeom prst="rect">
            <a:avLst/>
          </a:prstGeom>
        </p:spPr>
      </p:pic>
      <p:pic>
        <p:nvPicPr>
          <p:cNvPr id="7" name="図 6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32EC380-F16E-99A6-362D-4C995580F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014" y="3429000"/>
            <a:ext cx="10302985" cy="2349558"/>
          </a:xfrm>
          <a:prstGeom prst="rect">
            <a:avLst/>
          </a:prstGeom>
        </p:spPr>
      </p:pic>
      <p:pic>
        <p:nvPicPr>
          <p:cNvPr id="9" name="図 8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7E496ED-173A-7757-3C5F-22EFCCF34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1879598" cy="2575746"/>
          </a:xfrm>
          <a:prstGeom prst="rect">
            <a:avLst/>
          </a:prstGeom>
        </p:spPr>
      </p:pic>
      <p:pic>
        <p:nvPicPr>
          <p:cNvPr id="11" name="図 10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6BD7DEF-6160-B065-0C8D-42C5E454B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6300"/>
            <a:ext cx="1651931" cy="234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5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D9799F3-7297-1EC7-BBBD-47CEF3351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22371" cy="6858908"/>
          </a:xfrm>
          <a:prstGeom prst="rect">
            <a:avLst/>
          </a:prstGeom>
        </p:spPr>
      </p:pic>
      <p:pic>
        <p:nvPicPr>
          <p:cNvPr id="29" name="図 28" descr="グラフ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9AD44F2-0E64-0C09-9A48-190E7519C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230" y="0"/>
            <a:ext cx="5004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91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8C57241-0146-641E-F296-D89FBBFFA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04486" cy="6858000"/>
          </a:xfrm>
          <a:prstGeom prst="rect">
            <a:avLst/>
          </a:prstGeom>
        </p:spPr>
      </p:pic>
      <p:pic>
        <p:nvPicPr>
          <p:cNvPr id="6" name="図 5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341C94D-A15F-3903-19E0-4AA83FC5A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074" y="1307916"/>
            <a:ext cx="3514940" cy="4242169"/>
          </a:xfrm>
          <a:prstGeom prst="rect">
            <a:avLst/>
          </a:prstGeom>
        </p:spPr>
      </p:pic>
      <p:pic>
        <p:nvPicPr>
          <p:cNvPr id="8" name="図 7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9BE9B74-E9E6-D6FA-C68D-12877E01E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014" y="1307914"/>
            <a:ext cx="3619986" cy="424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1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0C81FBE-3109-8532-AD1C-CE568DB21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04486" cy="6858000"/>
          </a:xfrm>
          <a:prstGeom prst="rect">
            <a:avLst/>
          </a:prstGeom>
        </p:spPr>
      </p:pic>
      <p:pic>
        <p:nvPicPr>
          <p:cNvPr id="6" name="図 5" descr="ダイアグラム, 設計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82C4FF8-0DFE-9B49-25F6-19DC2C56A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00" y="244501"/>
            <a:ext cx="3600000" cy="2805195"/>
          </a:xfrm>
          <a:prstGeom prst="rect">
            <a:avLst/>
          </a:prstGeom>
        </p:spPr>
      </p:pic>
      <p:pic>
        <p:nvPicPr>
          <p:cNvPr id="8" name="図 7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7421560-419F-2AFB-4C47-553E11FA5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00" y="249696"/>
            <a:ext cx="3600000" cy="2800000"/>
          </a:xfrm>
          <a:prstGeom prst="rect">
            <a:avLst/>
          </a:prstGeom>
        </p:spPr>
      </p:pic>
      <p:pic>
        <p:nvPicPr>
          <p:cNvPr id="9" name="図 8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964F3B1-5C7E-5886-6A26-845875BE7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00" y="3808305"/>
            <a:ext cx="3600000" cy="2057143"/>
          </a:xfrm>
          <a:prstGeom prst="rect">
            <a:avLst/>
          </a:prstGeom>
        </p:spPr>
      </p:pic>
      <p:pic>
        <p:nvPicPr>
          <p:cNvPr id="10" name="図 9" descr="線画の絵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2B51D5F-C0DE-F19F-4316-361191B587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57" y="3808305"/>
            <a:ext cx="3600000" cy="207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87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8C7D6-2D81-A6B7-41A6-6153255DF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1C0F08B-F436-5CB2-94AC-82627543E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04486" cy="6858000"/>
          </a:xfrm>
          <a:prstGeom prst="rect">
            <a:avLst/>
          </a:prstGeom>
        </p:spPr>
      </p:pic>
      <p:pic>
        <p:nvPicPr>
          <p:cNvPr id="8" name="図 7" descr="線画の絵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768D591-3D3E-2259-63E3-1681414AA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86" y="360994"/>
            <a:ext cx="3600000" cy="3068006"/>
          </a:xfrm>
          <a:prstGeom prst="rect">
            <a:avLst/>
          </a:prstGeom>
        </p:spPr>
      </p:pic>
      <p:pic>
        <p:nvPicPr>
          <p:cNvPr id="10" name="図 9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78C35DD-F497-A7B0-9AF5-5D0E6C76C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86" y="360994"/>
            <a:ext cx="3600000" cy="2982857"/>
          </a:xfrm>
          <a:prstGeom prst="rect">
            <a:avLst/>
          </a:prstGeom>
        </p:spPr>
      </p:pic>
      <p:pic>
        <p:nvPicPr>
          <p:cNvPr id="12" name="図 11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5A54C57-B2F0-5B6A-31F5-FFAADE0C3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86" y="3861985"/>
            <a:ext cx="3600000" cy="1721739"/>
          </a:xfrm>
          <a:prstGeom prst="rect">
            <a:avLst/>
          </a:prstGeom>
        </p:spPr>
      </p:pic>
      <p:pic>
        <p:nvPicPr>
          <p:cNvPr id="14" name="図 13" descr="線画, 挿絵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A7877F0-9C6F-10C7-AF47-6B8FC8611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86" y="3861985"/>
            <a:ext cx="3600000" cy="175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62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4FA1D-9E2D-1300-2D78-5D506CD0F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C7961E7-9AC0-A353-D4C6-C011F6E4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04486" cy="6858000"/>
          </a:xfrm>
          <a:prstGeom prst="rect">
            <a:avLst/>
          </a:prstGeom>
        </p:spPr>
      </p:pic>
      <p:pic>
        <p:nvPicPr>
          <p:cNvPr id="3" name="図 2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AE0B8DF-1BAD-7CFE-661B-F9133CE68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00" y="616949"/>
            <a:ext cx="3600000" cy="2208722"/>
          </a:xfrm>
          <a:prstGeom prst="rect">
            <a:avLst/>
          </a:prstGeom>
        </p:spPr>
      </p:pic>
      <p:pic>
        <p:nvPicPr>
          <p:cNvPr id="6" name="図 5" descr="線画の絵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AD92EE2-D74D-BB59-1575-15B772974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00" y="3282696"/>
            <a:ext cx="3600000" cy="2803096"/>
          </a:xfrm>
          <a:prstGeom prst="rect">
            <a:avLst/>
          </a:prstGeom>
        </p:spPr>
      </p:pic>
      <p:pic>
        <p:nvPicPr>
          <p:cNvPr id="8" name="図 7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50BF7EB-A09C-F056-8C0D-95DB1DBD4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00" y="616949"/>
            <a:ext cx="3600000" cy="2250000"/>
          </a:xfrm>
          <a:prstGeom prst="rect">
            <a:avLst/>
          </a:prstGeom>
        </p:spPr>
      </p:pic>
      <p:pic>
        <p:nvPicPr>
          <p:cNvPr id="10" name="図 9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12F631B-7D37-8679-C77D-5AF11E51E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00" y="3282696"/>
            <a:ext cx="3600000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62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09BFA-C1C7-C52F-D79D-63658B313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6E5ABC4-B36E-2BDD-F5AD-991DAEDD8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04486" cy="6858000"/>
          </a:xfrm>
          <a:prstGeom prst="rect">
            <a:avLst/>
          </a:prstGeom>
        </p:spPr>
      </p:pic>
      <p:pic>
        <p:nvPicPr>
          <p:cNvPr id="3" name="図 2" descr="抽象, 挿絵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82282CC-86D4-8D90-93C8-859313F13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43" y="362647"/>
            <a:ext cx="3600000" cy="1290566"/>
          </a:xfrm>
          <a:prstGeom prst="rect">
            <a:avLst/>
          </a:prstGeom>
        </p:spPr>
      </p:pic>
      <p:pic>
        <p:nvPicPr>
          <p:cNvPr id="6" name="図 5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0728434-B98B-9539-BCD3-C198F301F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43" y="2116424"/>
            <a:ext cx="3600000" cy="1575000"/>
          </a:xfrm>
          <a:prstGeom prst="rect">
            <a:avLst/>
          </a:prstGeom>
        </p:spPr>
      </p:pic>
      <p:pic>
        <p:nvPicPr>
          <p:cNvPr id="8" name="図 7" descr="ダイアグラム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83C09AA-6F4E-ED01-8D18-8871941A4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00" y="2096461"/>
            <a:ext cx="3600000" cy="1595876"/>
          </a:xfrm>
          <a:prstGeom prst="rect">
            <a:avLst/>
          </a:prstGeom>
        </p:spPr>
      </p:pic>
      <p:pic>
        <p:nvPicPr>
          <p:cNvPr id="10" name="図 9" descr="挿絵, 時計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A3CB039-0577-BB38-E609-05E47F786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00" y="387337"/>
            <a:ext cx="3600000" cy="1241186"/>
          </a:xfrm>
          <a:prstGeom prst="rect">
            <a:avLst/>
          </a:prstGeom>
        </p:spPr>
      </p:pic>
      <p:pic>
        <p:nvPicPr>
          <p:cNvPr id="12" name="図 11" descr="ダイアグラム, 設計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B6105EB-8A24-F7E4-96FC-6392BEE54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00" y="4134169"/>
            <a:ext cx="3600000" cy="1963637"/>
          </a:xfrm>
          <a:prstGeom prst="rect">
            <a:avLst/>
          </a:prstGeom>
        </p:spPr>
      </p:pic>
      <p:pic>
        <p:nvPicPr>
          <p:cNvPr id="14" name="図 13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3B9F573-0F22-9541-497F-D65C7D25F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43" y="4215988"/>
            <a:ext cx="3600000" cy="18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63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6</Words>
  <Application>Microsoft Office PowerPoint</Application>
  <PresentationFormat>ワイド画面</PresentationFormat>
  <Paragraphs>3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5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SASAHARA Yuta</dc:creator>
  <cp:lastModifiedBy>SASAHARA Yuta</cp:lastModifiedBy>
  <cp:revision>4</cp:revision>
  <dcterms:created xsi:type="dcterms:W3CDTF">2025-10-18T02:06:41Z</dcterms:created>
  <dcterms:modified xsi:type="dcterms:W3CDTF">2025-10-18T15:14:01Z</dcterms:modified>
</cp:coreProperties>
</file>